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4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421" b="60411"/>
          <a:stretch/>
        </p:blipFill>
        <p:spPr>
          <a:xfrm>
            <a:off x="443373" y="2045665"/>
            <a:ext cx="11305255" cy="10953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39759" t="65616"/>
          <a:stretch/>
        </p:blipFill>
        <p:spPr>
          <a:xfrm>
            <a:off x="2495601" y="3861047"/>
            <a:ext cx="7200799" cy="951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3C4E8-5E92-F1AB-F1DF-09B70909A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239370"/>
            <a:ext cx="11340000" cy="28377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2056E5-3CC2-87BE-938D-6D8F4E22DAE4}"/>
              </a:ext>
            </a:extLst>
          </p:cNvPr>
          <p:cNvSpPr/>
          <p:nvPr/>
        </p:nvSpPr>
        <p:spPr bwMode="white">
          <a:xfrm>
            <a:off x="8903229" y="1429819"/>
            <a:ext cx="2151839" cy="49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7EBA0F-B57F-3464-7575-52D3D04259B6}"/>
              </a:ext>
            </a:extLst>
          </p:cNvPr>
          <p:cNvSpPr/>
          <p:nvPr/>
        </p:nvSpPr>
        <p:spPr bwMode="white">
          <a:xfrm>
            <a:off x="1647914" y="2220234"/>
            <a:ext cx="6548942" cy="63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4A19B8-6C7C-5564-DE2C-CD5E72C30E22}"/>
              </a:ext>
            </a:extLst>
          </p:cNvPr>
          <p:cNvSpPr/>
          <p:nvPr/>
        </p:nvSpPr>
        <p:spPr bwMode="white">
          <a:xfrm>
            <a:off x="8196855" y="2220234"/>
            <a:ext cx="2952329" cy="67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3AC2AB-7A75-BA39-4570-EE6705EB6BCF}"/>
              </a:ext>
            </a:extLst>
          </p:cNvPr>
          <p:cNvSpPr/>
          <p:nvPr/>
        </p:nvSpPr>
        <p:spPr bwMode="white">
          <a:xfrm>
            <a:off x="1685998" y="3078298"/>
            <a:ext cx="6510857" cy="79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E6D1B7D-CF15-6A99-26E3-1326E3B6CE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2" t="57747" r="25400"/>
          <a:stretch/>
        </p:blipFill>
        <p:spPr>
          <a:xfrm>
            <a:off x="3143672" y="4221088"/>
            <a:ext cx="604867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0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B487A-3AA7-5B6A-37D3-DA3D92355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1196752"/>
            <a:ext cx="11340000" cy="27458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88B64-257B-F29F-2C35-F70BE5D78854}"/>
              </a:ext>
            </a:extLst>
          </p:cNvPr>
          <p:cNvSpPr/>
          <p:nvPr/>
        </p:nvSpPr>
        <p:spPr bwMode="white">
          <a:xfrm>
            <a:off x="7364345" y="2177616"/>
            <a:ext cx="1264559" cy="63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E6D1B7D-CF15-6A99-26E3-1326E3B6CE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2" t="57747" r="25400"/>
          <a:stretch/>
        </p:blipFill>
        <p:spPr>
          <a:xfrm>
            <a:off x="3143672" y="4149080"/>
            <a:ext cx="604867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43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733ED-4BEE-422E-3360-4D7021838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0376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FB8B7-D51C-4822-9B26-8981262F9C21}"/>
              </a:ext>
            </a:extLst>
          </p:cNvPr>
          <p:cNvSpPr/>
          <p:nvPr/>
        </p:nvSpPr>
        <p:spPr bwMode="white">
          <a:xfrm>
            <a:off x="10401880" y="4376175"/>
            <a:ext cx="428463" cy="38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B2F8AFB-E87D-B74C-E143-CD05D778C6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/>
        </p:blipFill>
        <p:spPr>
          <a:xfrm>
            <a:off x="2160200" y="4221088"/>
            <a:ext cx="7392184" cy="24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7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F0D41-332D-99BF-79CC-08B670CA69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1847528" y="1772816"/>
            <a:ext cx="8904352" cy="375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6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BFF3B-DAD4-A7BB-3DC0-9E26308CF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255689"/>
            <a:ext cx="11340000" cy="48376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979102-B485-912E-5A98-0F2DD8F7BE60}"/>
              </a:ext>
            </a:extLst>
          </p:cNvPr>
          <p:cNvSpPr/>
          <p:nvPr/>
        </p:nvSpPr>
        <p:spPr bwMode="white">
          <a:xfrm>
            <a:off x="10477230" y="3617355"/>
            <a:ext cx="371335" cy="38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73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B3DC3B-C2C8-BD61-26C7-E101765496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936064" y="1643665"/>
            <a:ext cx="10488528" cy="372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9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E6DDB-29E9-DA4E-9586-8DF750853B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/>
        </p:blipFill>
        <p:spPr>
          <a:xfrm>
            <a:off x="911424" y="1494428"/>
            <a:ext cx="10513168" cy="438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81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D16C0-7C38-5577-DEF9-096D5C9C2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90214"/>
            <a:ext cx="11340000" cy="417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66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F4479-4C3E-BE51-32F7-8F608EDC9B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24731"/>
            <a:ext cx="11340000" cy="5816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B09E8D-60F0-1C32-CB85-DA68826586E1}"/>
              </a:ext>
            </a:extLst>
          </p:cNvPr>
          <p:cNvSpPr/>
          <p:nvPr/>
        </p:nvSpPr>
        <p:spPr bwMode="white">
          <a:xfrm>
            <a:off x="10452829" y="4309823"/>
            <a:ext cx="342770" cy="3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04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A5116-D78B-16F9-92CF-D9CBCCDDF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6876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DF0241F-7272-C143-D8B9-64154EA972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" b="33109"/>
          <a:stretch/>
        </p:blipFill>
        <p:spPr>
          <a:xfrm>
            <a:off x="1055440" y="4653136"/>
            <a:ext cx="10441160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40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509A8-C7F6-EB7A-AF4B-D14380943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42307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D94334-D6BA-ABE9-8CEF-E6DCF6983EAA}"/>
              </a:ext>
            </a:extLst>
          </p:cNvPr>
          <p:cNvSpPr/>
          <p:nvPr/>
        </p:nvSpPr>
        <p:spPr bwMode="white">
          <a:xfrm>
            <a:off x="6575468" y="3243385"/>
            <a:ext cx="2218488" cy="5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57C9DE-B738-6E2A-6323-4C8DF3AB1E30}"/>
              </a:ext>
            </a:extLst>
          </p:cNvPr>
          <p:cNvSpPr/>
          <p:nvPr/>
        </p:nvSpPr>
        <p:spPr bwMode="white">
          <a:xfrm>
            <a:off x="3547659" y="4177204"/>
            <a:ext cx="1037833" cy="46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E742D7-E3CA-44E3-37F3-90CC024804F9}"/>
              </a:ext>
            </a:extLst>
          </p:cNvPr>
          <p:cNvSpPr/>
          <p:nvPr/>
        </p:nvSpPr>
        <p:spPr bwMode="white">
          <a:xfrm>
            <a:off x="6842067" y="4186733"/>
            <a:ext cx="2780251" cy="4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0241F-7272-C143-D8B9-64154EA972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90" r="8561"/>
          <a:stretch/>
        </p:blipFill>
        <p:spPr>
          <a:xfrm>
            <a:off x="834827" y="1412776"/>
            <a:ext cx="10369152" cy="998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7E6330-CD79-2F80-7F33-8D924B60CC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27" y="2410776"/>
            <a:ext cx="11340000" cy="35410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5B77B8-A939-BD82-6C27-6B82D4971ADA}"/>
              </a:ext>
            </a:extLst>
          </p:cNvPr>
          <p:cNvSpPr/>
          <p:nvPr/>
        </p:nvSpPr>
        <p:spPr bwMode="white">
          <a:xfrm>
            <a:off x="10097296" y="3263743"/>
            <a:ext cx="602627" cy="9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84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00831-A5F3-19B6-4B51-C0B84E2B3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708673"/>
            <a:ext cx="11340000" cy="37365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092952-4FB6-4392-498B-95D45B44759B}"/>
              </a:ext>
            </a:extLst>
          </p:cNvPr>
          <p:cNvSpPr/>
          <p:nvPr/>
        </p:nvSpPr>
        <p:spPr bwMode="white">
          <a:xfrm>
            <a:off x="10414743" y="4816111"/>
            <a:ext cx="361813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7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04404-BFF6-FFD6-6056-360F8A3099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783" y="980728"/>
            <a:ext cx="11340000" cy="45892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6629B9-8C32-C340-AA1A-F40E5712D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780427"/>
            <a:ext cx="11340000" cy="81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2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57FAF-BF18-73D4-8E3D-A759B2BFDE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80728"/>
            <a:ext cx="11340000" cy="58105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68A254-FA14-22DD-90B8-6CD329AC6131}"/>
              </a:ext>
            </a:extLst>
          </p:cNvPr>
          <p:cNvSpPr/>
          <p:nvPr/>
        </p:nvSpPr>
        <p:spPr bwMode="white">
          <a:xfrm>
            <a:off x="10386179" y="3076330"/>
            <a:ext cx="333249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29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677802-AE9D-9F57-0258-134D0696F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767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126F76-9119-8468-1CD2-9ED44D2A43E0}"/>
              </a:ext>
            </a:extLst>
          </p:cNvPr>
          <p:cNvSpPr/>
          <p:nvPr/>
        </p:nvSpPr>
        <p:spPr bwMode="white">
          <a:xfrm>
            <a:off x="10329872" y="3909258"/>
            <a:ext cx="371335" cy="38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21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5CDC3-9418-DC3A-E463-BEAFC1A5D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288" y="836712"/>
            <a:ext cx="1002529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8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6AD25-F61B-BF68-30DF-C5D8863EA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1340000" cy="3594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75AAA-E584-3354-4AE7-A978ACA008FA}"/>
              </a:ext>
            </a:extLst>
          </p:cNvPr>
          <p:cNvSpPr/>
          <p:nvPr/>
        </p:nvSpPr>
        <p:spPr bwMode="white">
          <a:xfrm>
            <a:off x="3839112" y="1693794"/>
            <a:ext cx="7344815" cy="61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6B9B72-583F-00DD-04B2-9FA424E24CED}"/>
              </a:ext>
            </a:extLst>
          </p:cNvPr>
          <p:cNvSpPr/>
          <p:nvPr/>
        </p:nvSpPr>
        <p:spPr bwMode="white">
          <a:xfrm>
            <a:off x="1974853" y="2752100"/>
            <a:ext cx="2551738" cy="47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23B38A-0D17-2CC0-1E3C-85EE7C76C200}"/>
              </a:ext>
            </a:extLst>
          </p:cNvPr>
          <p:cNvSpPr/>
          <p:nvPr/>
        </p:nvSpPr>
        <p:spPr bwMode="white">
          <a:xfrm>
            <a:off x="8287548" y="2688720"/>
            <a:ext cx="1240196" cy="56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36A2762-C36E-9C82-A76D-638C84244F33}"/>
              </a:ext>
            </a:extLst>
          </p:cNvPr>
          <p:cNvSpPr/>
          <p:nvPr/>
        </p:nvSpPr>
        <p:spPr bwMode="white">
          <a:xfrm>
            <a:off x="7916213" y="3676925"/>
            <a:ext cx="2113753" cy="4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6BB5CDC3-9418-DC3A-E463-BEAFC1A5D1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3" t="49085" r="30886"/>
          <a:stretch/>
        </p:blipFill>
        <p:spPr>
          <a:xfrm>
            <a:off x="3033038" y="4122252"/>
            <a:ext cx="5727258" cy="276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8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CA422-4272-0168-58A2-CE9E6299C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059259"/>
            <a:ext cx="11340000" cy="29458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9C7F6E-BFAA-60BC-38A1-18314BC97D8A}"/>
              </a:ext>
            </a:extLst>
          </p:cNvPr>
          <p:cNvSpPr/>
          <p:nvPr/>
        </p:nvSpPr>
        <p:spPr bwMode="white">
          <a:xfrm>
            <a:off x="4490652" y="2327194"/>
            <a:ext cx="1009269" cy="40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BB5CDC3-9418-DC3A-E463-BEAFC1A5D1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96" t="60130" r="5746"/>
          <a:stretch/>
        </p:blipFill>
        <p:spPr>
          <a:xfrm>
            <a:off x="4583832" y="4041720"/>
            <a:ext cx="2592288" cy="233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1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530F7-22A4-E524-F98F-C48329C5D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11340000" cy="35133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C83A61-6ABB-7180-953B-64EDB823A12F}"/>
              </a:ext>
            </a:extLst>
          </p:cNvPr>
          <p:cNvSpPr/>
          <p:nvPr/>
        </p:nvSpPr>
        <p:spPr bwMode="white">
          <a:xfrm>
            <a:off x="3263828" y="1745568"/>
            <a:ext cx="7560060" cy="63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EC54F4-DB34-4810-15AB-7EDE14E81443}"/>
              </a:ext>
            </a:extLst>
          </p:cNvPr>
          <p:cNvSpPr/>
          <p:nvPr/>
        </p:nvSpPr>
        <p:spPr bwMode="white">
          <a:xfrm>
            <a:off x="1521410" y="2803422"/>
            <a:ext cx="1666246" cy="47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BB5CDC3-9418-DC3A-E463-BEAFC1A5D1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96" t="60130" r="5746"/>
          <a:stretch/>
        </p:blipFill>
        <p:spPr>
          <a:xfrm>
            <a:off x="4511824" y="4350058"/>
            <a:ext cx="2592288" cy="233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4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06E91-6BA4-C17C-7D21-BF63010F4A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1381558" y="908720"/>
            <a:ext cx="9480416" cy="2864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8D808E-9368-72BA-D89E-ACA08A77FE51}"/>
              </a:ext>
            </a:extLst>
          </p:cNvPr>
          <p:cNvSpPr/>
          <p:nvPr/>
        </p:nvSpPr>
        <p:spPr bwMode="white">
          <a:xfrm>
            <a:off x="1962364" y="1889584"/>
            <a:ext cx="8827602" cy="72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B4D6E5-036C-8739-CB1E-109F0A03959A}"/>
              </a:ext>
            </a:extLst>
          </p:cNvPr>
          <p:cNvSpPr/>
          <p:nvPr/>
        </p:nvSpPr>
        <p:spPr bwMode="white">
          <a:xfrm>
            <a:off x="1343472" y="2897696"/>
            <a:ext cx="5414046" cy="62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6BB5CDC3-9418-DC3A-E463-BEAFC1A5D1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96" t="60130" r="5746"/>
          <a:stretch/>
        </p:blipFill>
        <p:spPr>
          <a:xfrm>
            <a:off x="4583832" y="4053138"/>
            <a:ext cx="2592288" cy="233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99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F784F-EBFC-BC1B-3195-3AE668BAA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21894"/>
            <a:ext cx="11340000" cy="27752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BC1B5F-D231-6C2F-23F3-5D1AF847CBDB}"/>
              </a:ext>
            </a:extLst>
          </p:cNvPr>
          <p:cNvSpPr/>
          <p:nvPr/>
        </p:nvSpPr>
        <p:spPr bwMode="white">
          <a:xfrm>
            <a:off x="4199153" y="3146774"/>
            <a:ext cx="3784290" cy="50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59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68103-505C-7C6A-EBD7-D2278417A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27836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E93D48-B976-3E8A-E0B5-71D3496EFAAC}"/>
              </a:ext>
            </a:extLst>
          </p:cNvPr>
          <p:cNvSpPr/>
          <p:nvPr/>
        </p:nvSpPr>
        <p:spPr bwMode="white">
          <a:xfrm>
            <a:off x="7439512" y="1124744"/>
            <a:ext cx="3465229" cy="68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7A896C-85A3-24A8-1BDF-CE88D80B7AD8}"/>
              </a:ext>
            </a:extLst>
          </p:cNvPr>
          <p:cNvSpPr/>
          <p:nvPr/>
        </p:nvSpPr>
        <p:spPr bwMode="white">
          <a:xfrm>
            <a:off x="1792751" y="2259177"/>
            <a:ext cx="1037833" cy="4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BB5CDC3-9418-DC3A-E463-BEAFC1A5D1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96" t="60130" r="5746"/>
          <a:stretch/>
        </p:blipFill>
        <p:spPr>
          <a:xfrm>
            <a:off x="4655840" y="3908395"/>
            <a:ext cx="2592288" cy="233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95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71A92-B6AD-85E9-7B90-11A6504C6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7365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E96C2E-29A4-9A68-CF30-3A2D5D5B7A1F}"/>
              </a:ext>
            </a:extLst>
          </p:cNvPr>
          <p:cNvSpPr/>
          <p:nvPr/>
        </p:nvSpPr>
        <p:spPr bwMode="white">
          <a:xfrm>
            <a:off x="2270596" y="2926190"/>
            <a:ext cx="1066397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3359FD-E597-E667-3546-6EF80B36F7B5}"/>
              </a:ext>
            </a:extLst>
          </p:cNvPr>
          <p:cNvSpPr/>
          <p:nvPr/>
        </p:nvSpPr>
        <p:spPr bwMode="white">
          <a:xfrm>
            <a:off x="4755684" y="2926190"/>
            <a:ext cx="1075919" cy="47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31CA6C-6A2E-41DA-0F49-6650CD90941D}"/>
              </a:ext>
            </a:extLst>
          </p:cNvPr>
          <p:cNvSpPr/>
          <p:nvPr/>
        </p:nvSpPr>
        <p:spPr bwMode="white">
          <a:xfrm>
            <a:off x="2270596" y="3850796"/>
            <a:ext cx="1066397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14A08B-23C1-F73E-9EE5-118328E40CE4}"/>
              </a:ext>
            </a:extLst>
          </p:cNvPr>
          <p:cNvSpPr/>
          <p:nvPr/>
        </p:nvSpPr>
        <p:spPr bwMode="white">
          <a:xfrm>
            <a:off x="4727119" y="3689784"/>
            <a:ext cx="1104484" cy="61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92A0E2-B184-9268-898B-6EDAF57D5DB8}"/>
              </a:ext>
            </a:extLst>
          </p:cNvPr>
          <p:cNvSpPr/>
          <p:nvPr/>
        </p:nvSpPr>
        <p:spPr bwMode="white">
          <a:xfrm>
            <a:off x="9811553" y="3850796"/>
            <a:ext cx="1075919" cy="47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8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42A5A-C7B9-0B5B-7C2B-EE0C2F761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2742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EAD14C-655A-94D6-8E3A-E1A0B9381548}"/>
              </a:ext>
            </a:extLst>
          </p:cNvPr>
          <p:cNvSpPr/>
          <p:nvPr/>
        </p:nvSpPr>
        <p:spPr bwMode="white">
          <a:xfrm>
            <a:off x="10559581" y="5157945"/>
            <a:ext cx="361813" cy="39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03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9643C-6246-865B-7427-0B3F4666E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402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9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E3AA8-47DA-2310-53FE-E4A06EE93A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5" b="20422"/>
          <a:stretch/>
        </p:blipFill>
        <p:spPr>
          <a:xfrm>
            <a:off x="588648" y="1077455"/>
            <a:ext cx="10835944" cy="36476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E6D1B7D-CF15-6A99-26E3-1326E3B6CE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2" t="57747" r="25400"/>
          <a:stretch/>
        </p:blipFill>
        <p:spPr>
          <a:xfrm>
            <a:off x="3143672" y="4581128"/>
            <a:ext cx="604867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3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D1B7D-CF15-6A99-26E3-1326E3B6CE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0"/>
          <a:stretch/>
        </p:blipFill>
        <p:spPr>
          <a:xfrm>
            <a:off x="983432" y="1772816"/>
            <a:ext cx="10475904" cy="49422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AE3AA8-47DA-2310-53FE-E4A06EE93A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t="79578" r="1904"/>
          <a:stretch/>
        </p:blipFill>
        <p:spPr>
          <a:xfrm>
            <a:off x="874160" y="980728"/>
            <a:ext cx="1065718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16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CC079-69ED-AC2F-320D-667061F4F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040575"/>
            <a:ext cx="11340000" cy="37565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8C6EEC-A81B-B7D7-9044-9127FDE98110}"/>
              </a:ext>
            </a:extLst>
          </p:cNvPr>
          <p:cNvSpPr/>
          <p:nvPr/>
        </p:nvSpPr>
        <p:spPr bwMode="white">
          <a:xfrm>
            <a:off x="2940272" y="1157343"/>
            <a:ext cx="1107037" cy="60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91FAF1-9FB1-38C1-4F04-89D6550EA0DE}"/>
              </a:ext>
            </a:extLst>
          </p:cNvPr>
          <p:cNvSpPr/>
          <p:nvPr/>
        </p:nvSpPr>
        <p:spPr bwMode="white">
          <a:xfrm>
            <a:off x="7732094" y="2885536"/>
            <a:ext cx="3417089" cy="69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92A10A-EAE3-0072-6ED8-BD219FF0C400}"/>
              </a:ext>
            </a:extLst>
          </p:cNvPr>
          <p:cNvSpPr/>
          <p:nvPr/>
        </p:nvSpPr>
        <p:spPr bwMode="white">
          <a:xfrm>
            <a:off x="1685999" y="4043930"/>
            <a:ext cx="1037833" cy="4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7BAD73-A572-A5A0-AE08-2BDFADEFFB69}"/>
              </a:ext>
            </a:extLst>
          </p:cNvPr>
          <p:cNvSpPr/>
          <p:nvPr/>
        </p:nvSpPr>
        <p:spPr bwMode="white">
          <a:xfrm>
            <a:off x="5208921" y="4043930"/>
            <a:ext cx="3713350" cy="47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E6D1B7D-CF15-6A99-26E3-1326E3B6CE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2" t="57747" r="25400"/>
          <a:stretch/>
        </p:blipFill>
        <p:spPr>
          <a:xfrm>
            <a:off x="3359696" y="4653136"/>
            <a:ext cx="5904656" cy="203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8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