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55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56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619" y="1819476"/>
            <a:ext cx="6704762" cy="32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FD6CF-B252-2B39-26C0-7F6EC4C469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0" r="7508"/>
          <a:stretch/>
        </p:blipFill>
        <p:spPr>
          <a:xfrm>
            <a:off x="983432" y="1196752"/>
            <a:ext cx="10488528" cy="18947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D0A9C1-A29F-8C4A-E375-441A4236D795}"/>
              </a:ext>
            </a:extLst>
          </p:cNvPr>
          <p:cNvSpPr/>
          <p:nvPr/>
        </p:nvSpPr>
        <p:spPr bwMode="white">
          <a:xfrm>
            <a:off x="9819301" y="1462472"/>
            <a:ext cx="571284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124D73-39EF-FDE4-96B1-6EA17E099A90}"/>
              </a:ext>
            </a:extLst>
          </p:cNvPr>
          <p:cNvSpPr/>
          <p:nvPr/>
        </p:nvSpPr>
        <p:spPr bwMode="white">
          <a:xfrm>
            <a:off x="3925547" y="2415122"/>
            <a:ext cx="580806" cy="3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AF1F64F-A531-1808-1E38-C142845FCB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/>
        </p:blipFill>
        <p:spPr>
          <a:xfrm>
            <a:off x="4215950" y="3087245"/>
            <a:ext cx="4993192" cy="312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01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DDA23-D834-FE88-1E0D-0974DB988D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27765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DEE03E-8B05-049E-06B3-F72FF1029DD5}"/>
              </a:ext>
            </a:extLst>
          </p:cNvPr>
          <p:cNvSpPr/>
          <p:nvPr/>
        </p:nvSpPr>
        <p:spPr bwMode="white">
          <a:xfrm>
            <a:off x="3784594" y="2131567"/>
            <a:ext cx="2083326" cy="62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37FE76-35DC-5654-B200-A8297EEBB671}"/>
              </a:ext>
            </a:extLst>
          </p:cNvPr>
          <p:cNvSpPr/>
          <p:nvPr/>
        </p:nvSpPr>
        <p:spPr bwMode="white">
          <a:xfrm>
            <a:off x="3131616" y="3041712"/>
            <a:ext cx="2088232" cy="64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EAF1F64F-A531-1808-1E38-C142845FCB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/>
        </p:blipFill>
        <p:spPr>
          <a:xfrm>
            <a:off x="6539309" y="3140968"/>
            <a:ext cx="4993192" cy="312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1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30B1D-4BF0-4675-7597-C63B1DC6A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44"/>
          <a:stretch/>
        </p:blipFill>
        <p:spPr>
          <a:xfrm>
            <a:off x="1596760" y="764704"/>
            <a:ext cx="9395784" cy="5835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A44EB-59A6-779A-15F7-969D7ADD6FCA}"/>
              </a:ext>
            </a:extLst>
          </p:cNvPr>
          <p:cNvSpPr/>
          <p:nvPr/>
        </p:nvSpPr>
        <p:spPr bwMode="white">
          <a:xfrm>
            <a:off x="2977364" y="3129507"/>
            <a:ext cx="828362" cy="35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3A9781-0524-6B6F-A114-60DEBBE2A147}"/>
              </a:ext>
            </a:extLst>
          </p:cNvPr>
          <p:cNvSpPr/>
          <p:nvPr/>
        </p:nvSpPr>
        <p:spPr bwMode="white">
          <a:xfrm>
            <a:off x="5243460" y="3129507"/>
            <a:ext cx="590327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94CA27-3655-09B3-34EA-5CF94AAFAC58}"/>
              </a:ext>
            </a:extLst>
          </p:cNvPr>
          <p:cNvSpPr/>
          <p:nvPr/>
        </p:nvSpPr>
        <p:spPr bwMode="white">
          <a:xfrm>
            <a:off x="7271520" y="3119972"/>
            <a:ext cx="580806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96EB37-2DB2-E9C9-86DE-9187BEC5A1A9}"/>
              </a:ext>
            </a:extLst>
          </p:cNvPr>
          <p:cNvSpPr/>
          <p:nvPr/>
        </p:nvSpPr>
        <p:spPr bwMode="white">
          <a:xfrm>
            <a:off x="9309102" y="3119972"/>
            <a:ext cx="666498" cy="37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01057E-90C8-5373-DCAC-BF8CBFC7CFBA}"/>
              </a:ext>
            </a:extLst>
          </p:cNvPr>
          <p:cNvSpPr/>
          <p:nvPr/>
        </p:nvSpPr>
        <p:spPr bwMode="white">
          <a:xfrm>
            <a:off x="2977364" y="4063986"/>
            <a:ext cx="666498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B90D33-138E-C9D5-DB1B-927AB6DB8DBD}"/>
              </a:ext>
            </a:extLst>
          </p:cNvPr>
          <p:cNvSpPr/>
          <p:nvPr/>
        </p:nvSpPr>
        <p:spPr bwMode="white">
          <a:xfrm>
            <a:off x="5243460" y="4054451"/>
            <a:ext cx="676020" cy="47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82A8F0-4943-7133-08FC-545C672FD53E}"/>
              </a:ext>
            </a:extLst>
          </p:cNvPr>
          <p:cNvSpPr/>
          <p:nvPr/>
        </p:nvSpPr>
        <p:spPr bwMode="white">
          <a:xfrm>
            <a:off x="7271520" y="4054451"/>
            <a:ext cx="599848" cy="37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CAE639-4CE6-E720-93B0-72398954EB20}"/>
              </a:ext>
            </a:extLst>
          </p:cNvPr>
          <p:cNvSpPr/>
          <p:nvPr/>
        </p:nvSpPr>
        <p:spPr bwMode="white">
          <a:xfrm>
            <a:off x="9309102" y="4063986"/>
            <a:ext cx="647455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3D1EBE-99B8-EDC9-2080-386D6B0B1FD9}"/>
              </a:ext>
            </a:extLst>
          </p:cNvPr>
          <p:cNvSpPr/>
          <p:nvPr/>
        </p:nvSpPr>
        <p:spPr bwMode="white">
          <a:xfrm>
            <a:off x="2967843" y="5008001"/>
            <a:ext cx="637934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3BD2FD-AE22-1698-7F59-2D32AD635C06}"/>
              </a:ext>
            </a:extLst>
          </p:cNvPr>
          <p:cNvSpPr/>
          <p:nvPr/>
        </p:nvSpPr>
        <p:spPr bwMode="white">
          <a:xfrm>
            <a:off x="5252981" y="4998465"/>
            <a:ext cx="552241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E6795D-F60B-ECD8-6473-94BA414B5374}"/>
              </a:ext>
            </a:extLst>
          </p:cNvPr>
          <p:cNvSpPr/>
          <p:nvPr/>
        </p:nvSpPr>
        <p:spPr bwMode="white">
          <a:xfrm>
            <a:off x="7271520" y="4998465"/>
            <a:ext cx="695062" cy="37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3F92ED-638C-EF39-97EC-394B268B5D71}"/>
              </a:ext>
            </a:extLst>
          </p:cNvPr>
          <p:cNvSpPr/>
          <p:nvPr/>
        </p:nvSpPr>
        <p:spPr bwMode="white">
          <a:xfrm>
            <a:off x="9309102" y="5008001"/>
            <a:ext cx="704584" cy="45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E7390B-BC12-D473-B56D-8A6A4384D1C0}"/>
              </a:ext>
            </a:extLst>
          </p:cNvPr>
          <p:cNvSpPr/>
          <p:nvPr/>
        </p:nvSpPr>
        <p:spPr bwMode="white">
          <a:xfrm>
            <a:off x="2977364" y="5942480"/>
            <a:ext cx="247556" cy="35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83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81021-7D70-CC7B-A96F-ED325857FE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61"/>
          <a:stretch/>
        </p:blipFill>
        <p:spPr>
          <a:xfrm>
            <a:off x="1631504" y="908720"/>
            <a:ext cx="8928992" cy="5602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CDAFB3-88C1-5C8E-3BF1-A092958C45FF}"/>
              </a:ext>
            </a:extLst>
          </p:cNvPr>
          <p:cNvSpPr/>
          <p:nvPr/>
        </p:nvSpPr>
        <p:spPr bwMode="white">
          <a:xfrm>
            <a:off x="4919232" y="1889585"/>
            <a:ext cx="475252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83AA93-D87D-8A03-A1A5-72E1BE6EFB88}"/>
              </a:ext>
            </a:extLst>
          </p:cNvPr>
          <p:cNvSpPr/>
          <p:nvPr/>
        </p:nvSpPr>
        <p:spPr bwMode="white">
          <a:xfrm>
            <a:off x="5163946" y="2825688"/>
            <a:ext cx="2707613" cy="64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337DA2-CFBA-55FE-81F9-8A3CB1A6F608}"/>
              </a:ext>
            </a:extLst>
          </p:cNvPr>
          <p:cNvSpPr/>
          <p:nvPr/>
        </p:nvSpPr>
        <p:spPr bwMode="white">
          <a:xfrm>
            <a:off x="6239866" y="4938787"/>
            <a:ext cx="437984" cy="36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0038A9-B03B-E094-6194-581ECF663747}"/>
              </a:ext>
            </a:extLst>
          </p:cNvPr>
          <p:cNvSpPr/>
          <p:nvPr/>
        </p:nvSpPr>
        <p:spPr bwMode="white">
          <a:xfrm>
            <a:off x="7182486" y="5853412"/>
            <a:ext cx="942619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51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6CDA2-4421-BEC4-6121-D899B0581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39067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459F8-B2E0-1B67-6FE7-9E1255974145}"/>
              </a:ext>
            </a:extLst>
          </p:cNvPr>
          <p:cNvSpPr/>
          <p:nvPr/>
        </p:nvSpPr>
        <p:spPr bwMode="white">
          <a:xfrm>
            <a:off x="10416480" y="4187448"/>
            <a:ext cx="635033" cy="67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32A5878-0945-2052-133B-FC7C4EB4F2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49"/>
          <a:stretch/>
        </p:blipFill>
        <p:spPr>
          <a:xfrm>
            <a:off x="695400" y="4899221"/>
            <a:ext cx="10248130" cy="183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10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A5878-0945-2052-133B-FC7C4EB4F2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14" r="2573"/>
          <a:stretch/>
        </p:blipFill>
        <p:spPr>
          <a:xfrm>
            <a:off x="1271464" y="1628800"/>
            <a:ext cx="9984472" cy="409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34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27B4C-2B37-4396-18DF-AF7E5464E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12321"/>
            <a:ext cx="11340000" cy="574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B2DCE4-0E4A-6AE4-6CBB-61FCE96C7CC8}"/>
              </a:ext>
            </a:extLst>
          </p:cNvPr>
          <p:cNvSpPr/>
          <p:nvPr/>
        </p:nvSpPr>
        <p:spPr bwMode="white">
          <a:xfrm>
            <a:off x="10420923" y="5364879"/>
            <a:ext cx="333249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61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298F1-2FAC-6E88-58D1-B3D14DE82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429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8098A8-718D-D60D-1BE3-3AC3C079E5A5}"/>
              </a:ext>
            </a:extLst>
          </p:cNvPr>
          <p:cNvSpPr/>
          <p:nvPr/>
        </p:nvSpPr>
        <p:spPr bwMode="white">
          <a:xfrm>
            <a:off x="10325709" y="2772105"/>
            <a:ext cx="428463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14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6A4E7-79B3-BFC2-030A-B6E7659A7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76872"/>
            <a:ext cx="11340000" cy="253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3A0AAB-2876-B322-C629-1B81D48BB7A1}"/>
              </a:ext>
            </a:extLst>
          </p:cNvPr>
          <p:cNvSpPr/>
          <p:nvPr/>
        </p:nvSpPr>
        <p:spPr bwMode="white">
          <a:xfrm>
            <a:off x="10363795" y="3375130"/>
            <a:ext cx="371335" cy="382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08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DB92B-62BE-B9DD-D4BA-3C7E90CEC2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6"/>
          <a:stretch/>
        </p:blipFill>
        <p:spPr>
          <a:xfrm>
            <a:off x="1847528" y="2204864"/>
            <a:ext cx="7704856" cy="269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B78BF4-E202-D5AB-036B-D17CFA8A1A13}"/>
              </a:ext>
            </a:extLst>
          </p:cNvPr>
          <p:cNvSpPr/>
          <p:nvPr/>
        </p:nvSpPr>
        <p:spPr bwMode="white">
          <a:xfrm>
            <a:off x="7341381" y="3415489"/>
            <a:ext cx="666498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412E55-2660-3F49-18D5-DD82E6EF0D3A}"/>
              </a:ext>
            </a:extLst>
          </p:cNvPr>
          <p:cNvSpPr/>
          <p:nvPr/>
        </p:nvSpPr>
        <p:spPr bwMode="white">
          <a:xfrm>
            <a:off x="7341381" y="4244815"/>
            <a:ext cx="1256826" cy="4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48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271A8-B0A5-A439-F341-32F93AF5D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9846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703BD8-E13C-1899-0848-74782E3128B7}"/>
              </a:ext>
            </a:extLst>
          </p:cNvPr>
          <p:cNvSpPr/>
          <p:nvPr/>
        </p:nvSpPr>
        <p:spPr bwMode="white">
          <a:xfrm>
            <a:off x="3479072" y="3230272"/>
            <a:ext cx="1656725" cy="4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AFA64A-B348-7BC5-6AE7-4575226E0E30}"/>
              </a:ext>
            </a:extLst>
          </p:cNvPr>
          <p:cNvSpPr/>
          <p:nvPr/>
        </p:nvSpPr>
        <p:spPr bwMode="white">
          <a:xfrm>
            <a:off x="7079472" y="3113721"/>
            <a:ext cx="2366103" cy="58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D6DE58-DE67-3FA4-6B32-600D22051305}"/>
              </a:ext>
            </a:extLst>
          </p:cNvPr>
          <p:cNvSpPr/>
          <p:nvPr/>
        </p:nvSpPr>
        <p:spPr bwMode="white">
          <a:xfrm>
            <a:off x="1799883" y="4898472"/>
            <a:ext cx="1056876" cy="4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30DC67C-675D-01D1-C407-19462FD9E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446923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B9FDA88-46F7-E41B-49C1-2F35B808ADAE}"/>
              </a:ext>
            </a:extLst>
          </p:cNvPr>
          <p:cNvSpPr/>
          <p:nvPr/>
        </p:nvSpPr>
        <p:spPr bwMode="white">
          <a:xfrm>
            <a:off x="3935760" y="2420888"/>
            <a:ext cx="2664295" cy="62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20C053-5F50-12C8-8872-8BA188F0F1F6}"/>
              </a:ext>
            </a:extLst>
          </p:cNvPr>
          <p:cNvSpPr/>
          <p:nvPr/>
        </p:nvSpPr>
        <p:spPr bwMode="white">
          <a:xfrm>
            <a:off x="3935760" y="3356992"/>
            <a:ext cx="7056783" cy="59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069C74-7223-B37B-D5EA-B19115387869}"/>
              </a:ext>
            </a:extLst>
          </p:cNvPr>
          <p:cNvSpPr/>
          <p:nvPr/>
        </p:nvSpPr>
        <p:spPr bwMode="white">
          <a:xfrm>
            <a:off x="3677991" y="4324508"/>
            <a:ext cx="533198" cy="4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A4B0E7-9F12-BA8B-277C-27C808A5A77B}"/>
              </a:ext>
            </a:extLst>
          </p:cNvPr>
          <p:cNvSpPr/>
          <p:nvPr/>
        </p:nvSpPr>
        <p:spPr bwMode="white">
          <a:xfrm>
            <a:off x="4211189" y="5191672"/>
            <a:ext cx="2723124" cy="4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09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03DB7-0FDF-86B8-86CB-4FD8618BB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41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5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9025F-BA29-0ED4-9BCB-91057C490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255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27C4DA-3A2B-79C6-9B95-1813E08535E2}"/>
              </a:ext>
            </a:extLst>
          </p:cNvPr>
          <p:cNvSpPr/>
          <p:nvPr/>
        </p:nvSpPr>
        <p:spPr bwMode="white">
          <a:xfrm>
            <a:off x="3045414" y="2184086"/>
            <a:ext cx="437984" cy="35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5A8F09-8A69-DE2C-D2DF-1CA20ECCFAC7}"/>
              </a:ext>
            </a:extLst>
          </p:cNvPr>
          <p:cNvSpPr/>
          <p:nvPr/>
        </p:nvSpPr>
        <p:spPr bwMode="white">
          <a:xfrm>
            <a:off x="5387681" y="2184086"/>
            <a:ext cx="580806" cy="36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E1D977-EDCE-B96A-4CA1-87092A6E639E}"/>
              </a:ext>
            </a:extLst>
          </p:cNvPr>
          <p:cNvSpPr/>
          <p:nvPr/>
        </p:nvSpPr>
        <p:spPr bwMode="white">
          <a:xfrm>
            <a:off x="7882291" y="2174543"/>
            <a:ext cx="304686" cy="37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B0EE8A-C6AC-ECD8-DB73-87F796CF1378}"/>
              </a:ext>
            </a:extLst>
          </p:cNvPr>
          <p:cNvSpPr/>
          <p:nvPr/>
        </p:nvSpPr>
        <p:spPr bwMode="white">
          <a:xfrm>
            <a:off x="2997807" y="3052556"/>
            <a:ext cx="418942" cy="36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1D4139D-F60A-850C-BF48-D44BF212D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682436"/>
            <a:ext cx="11340000" cy="295615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E822CD-B686-B585-1E2D-B37E03F9900C}"/>
              </a:ext>
            </a:extLst>
          </p:cNvPr>
          <p:cNvSpPr/>
          <p:nvPr/>
        </p:nvSpPr>
        <p:spPr bwMode="white">
          <a:xfrm>
            <a:off x="10072215" y="4807681"/>
            <a:ext cx="780755" cy="37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AE2E95-0703-88A4-C557-A35630A52CE3}"/>
              </a:ext>
            </a:extLst>
          </p:cNvPr>
          <p:cNvSpPr/>
          <p:nvPr/>
        </p:nvSpPr>
        <p:spPr bwMode="white">
          <a:xfrm>
            <a:off x="1678873" y="5610249"/>
            <a:ext cx="2680496" cy="78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56611-F68A-32B9-6981-A30DF211A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56303"/>
            <a:ext cx="11340000" cy="3020769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45B4E3B-9F19-2016-CFDC-C217A5C9B8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 t="35705" r="13006"/>
          <a:stretch/>
        </p:blipFill>
        <p:spPr>
          <a:xfrm>
            <a:off x="2478228" y="3975268"/>
            <a:ext cx="7560840" cy="262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5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B4E3B-9F19-2016-CFDC-C217A5C9B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524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2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3CF0B-07B8-15BA-B80C-5E3CB8F12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02337"/>
            <a:ext cx="11340000" cy="2879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18449-6CC0-EBF1-A3ED-18F7F2E98BF0}"/>
              </a:ext>
            </a:extLst>
          </p:cNvPr>
          <p:cNvSpPr/>
          <p:nvPr/>
        </p:nvSpPr>
        <p:spPr bwMode="white">
          <a:xfrm>
            <a:off x="7315170" y="1192751"/>
            <a:ext cx="3347330" cy="60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E39ACF-B3C6-6149-EBCF-3E9C57CBDF37}"/>
              </a:ext>
            </a:extLst>
          </p:cNvPr>
          <p:cNvSpPr/>
          <p:nvPr/>
        </p:nvSpPr>
        <p:spPr bwMode="white">
          <a:xfrm>
            <a:off x="9933557" y="2083200"/>
            <a:ext cx="1058987" cy="69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BA905F-A91A-C5F8-7026-4D82EE291C0A}"/>
              </a:ext>
            </a:extLst>
          </p:cNvPr>
          <p:cNvSpPr/>
          <p:nvPr/>
        </p:nvSpPr>
        <p:spPr bwMode="white">
          <a:xfrm>
            <a:off x="1840358" y="3125074"/>
            <a:ext cx="1494698" cy="6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EF97A2-1C68-EA05-615C-91A590E85ABC}"/>
              </a:ext>
            </a:extLst>
          </p:cNvPr>
          <p:cNvSpPr/>
          <p:nvPr/>
        </p:nvSpPr>
        <p:spPr bwMode="white">
          <a:xfrm>
            <a:off x="5125245" y="2992689"/>
            <a:ext cx="2746315" cy="74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45B4E3B-9F19-2016-CFDC-C217A5C9B8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 t="35705" r="13006"/>
          <a:stretch/>
        </p:blipFill>
        <p:spPr>
          <a:xfrm>
            <a:off x="2639616" y="3975163"/>
            <a:ext cx="7560840" cy="262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F5A02-8C39-6505-9D3F-DA16A8C47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124744"/>
            <a:ext cx="11340000" cy="2798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FAFFA1-5A85-2CD8-024E-77DAD6E2C29A}"/>
              </a:ext>
            </a:extLst>
          </p:cNvPr>
          <p:cNvSpPr/>
          <p:nvPr/>
        </p:nvSpPr>
        <p:spPr bwMode="white">
          <a:xfrm>
            <a:off x="8119746" y="1124744"/>
            <a:ext cx="1263982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70FB3F-3E23-929E-2087-64C9D5587184}"/>
              </a:ext>
            </a:extLst>
          </p:cNvPr>
          <p:cNvSpPr/>
          <p:nvPr/>
        </p:nvSpPr>
        <p:spPr bwMode="white">
          <a:xfrm>
            <a:off x="10243022" y="2347219"/>
            <a:ext cx="466549" cy="38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8DCF0F-2F5C-3A67-2687-181BE83B04FE}"/>
              </a:ext>
            </a:extLst>
          </p:cNvPr>
          <p:cNvSpPr/>
          <p:nvPr/>
        </p:nvSpPr>
        <p:spPr bwMode="white">
          <a:xfrm>
            <a:off x="1521410" y="3254525"/>
            <a:ext cx="561763" cy="47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45B4E3B-9F19-2016-CFDC-C217A5C9B8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 t="35705" r="13006"/>
          <a:stretch/>
        </p:blipFill>
        <p:spPr>
          <a:xfrm>
            <a:off x="2567608" y="3732054"/>
            <a:ext cx="7560840" cy="262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71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90FD10-92E1-BC62-D8C5-FCB71205E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1340000" cy="3912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FE7B37-F71E-4F1D-7D5A-7E8E61E3B459}"/>
              </a:ext>
            </a:extLst>
          </p:cNvPr>
          <p:cNvSpPr/>
          <p:nvPr/>
        </p:nvSpPr>
        <p:spPr bwMode="white">
          <a:xfrm>
            <a:off x="7799552" y="809465"/>
            <a:ext cx="34563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5F4A0E-4729-D953-C1B8-B0B0BDD7B245}"/>
              </a:ext>
            </a:extLst>
          </p:cNvPr>
          <p:cNvSpPr/>
          <p:nvPr/>
        </p:nvSpPr>
        <p:spPr bwMode="white">
          <a:xfrm>
            <a:off x="1989733" y="1923613"/>
            <a:ext cx="533198" cy="49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4C5125-CC4B-72E0-E7A5-DAB048C99876}"/>
              </a:ext>
            </a:extLst>
          </p:cNvPr>
          <p:cNvSpPr/>
          <p:nvPr/>
        </p:nvSpPr>
        <p:spPr bwMode="white">
          <a:xfrm>
            <a:off x="2561017" y="2877813"/>
            <a:ext cx="1037833" cy="49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BE5582-CE09-57E6-5D5A-B3C616CC29BE}"/>
              </a:ext>
            </a:extLst>
          </p:cNvPr>
          <p:cNvSpPr/>
          <p:nvPr/>
        </p:nvSpPr>
        <p:spPr bwMode="white">
          <a:xfrm>
            <a:off x="4731899" y="3689784"/>
            <a:ext cx="126745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45B4E3B-9F19-2016-CFDC-C217A5C9B8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 t="35705" r="13006"/>
          <a:stretch/>
        </p:blipFill>
        <p:spPr>
          <a:xfrm>
            <a:off x="2561017" y="4235916"/>
            <a:ext cx="7560840" cy="262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66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E6D00-3852-213D-AE59-B37D19E71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47000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436410-EA09-914D-B952-05AEC412DBF0}"/>
              </a:ext>
            </a:extLst>
          </p:cNvPr>
          <p:cNvSpPr/>
          <p:nvPr/>
        </p:nvSpPr>
        <p:spPr bwMode="white">
          <a:xfrm>
            <a:off x="4775216" y="1097280"/>
            <a:ext cx="1944215" cy="6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37DF45-7AF3-445A-08B1-F9C00BC0ABD8}"/>
              </a:ext>
            </a:extLst>
          </p:cNvPr>
          <p:cNvSpPr/>
          <p:nvPr/>
        </p:nvSpPr>
        <p:spPr bwMode="white">
          <a:xfrm>
            <a:off x="9838343" y="1262476"/>
            <a:ext cx="1075919" cy="4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4C5CFF-04AA-4258-76CC-9D1F45797A8C}"/>
              </a:ext>
            </a:extLst>
          </p:cNvPr>
          <p:cNvSpPr/>
          <p:nvPr/>
        </p:nvSpPr>
        <p:spPr bwMode="white">
          <a:xfrm>
            <a:off x="6667714" y="1961592"/>
            <a:ext cx="170790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57EB26-F283-262C-0179-DD40E9FA8DEC}"/>
              </a:ext>
            </a:extLst>
          </p:cNvPr>
          <p:cNvSpPr/>
          <p:nvPr/>
        </p:nvSpPr>
        <p:spPr bwMode="white">
          <a:xfrm>
            <a:off x="1802273" y="2206309"/>
            <a:ext cx="485591" cy="4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053D67-9831-D0F0-0B76-7808E73ED77E}"/>
              </a:ext>
            </a:extLst>
          </p:cNvPr>
          <p:cNvSpPr/>
          <p:nvPr/>
        </p:nvSpPr>
        <p:spPr bwMode="white">
          <a:xfrm>
            <a:off x="8807664" y="2969705"/>
            <a:ext cx="2232248" cy="6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3624C1-7AA7-7809-6D51-7DA6886918C0}"/>
              </a:ext>
            </a:extLst>
          </p:cNvPr>
          <p:cNvSpPr/>
          <p:nvPr/>
        </p:nvSpPr>
        <p:spPr bwMode="white">
          <a:xfrm>
            <a:off x="2383078" y="2969704"/>
            <a:ext cx="1744065" cy="6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3E12D5-5E50-8EBD-10C0-4F429237F2E8}"/>
              </a:ext>
            </a:extLst>
          </p:cNvPr>
          <p:cNvSpPr/>
          <p:nvPr/>
        </p:nvSpPr>
        <p:spPr bwMode="white">
          <a:xfrm>
            <a:off x="1678872" y="3905808"/>
            <a:ext cx="1872208" cy="67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2DEB9F-8A55-E252-67C8-E857AF319F80}"/>
              </a:ext>
            </a:extLst>
          </p:cNvPr>
          <p:cNvSpPr/>
          <p:nvPr/>
        </p:nvSpPr>
        <p:spPr bwMode="white">
          <a:xfrm>
            <a:off x="6667714" y="3950352"/>
            <a:ext cx="3868142" cy="62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D45B4E3B-9F19-2016-CFDC-C217A5C9B8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 t="35705" r="13006"/>
          <a:stretch/>
        </p:blipFill>
        <p:spPr>
          <a:xfrm>
            <a:off x="3863752" y="4643184"/>
            <a:ext cx="6120680" cy="212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2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4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A0925-43FC-1786-B826-DB243B566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11340000" cy="35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B1765-337B-0891-7B60-8105493C0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88840"/>
            <a:ext cx="11340000" cy="333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2ED3BC-503E-DF6B-C71D-901C08BC54FF}"/>
              </a:ext>
            </a:extLst>
          </p:cNvPr>
          <p:cNvSpPr/>
          <p:nvPr/>
        </p:nvSpPr>
        <p:spPr bwMode="white">
          <a:xfrm>
            <a:off x="5256155" y="2122163"/>
            <a:ext cx="1656725" cy="46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534E51-0CAE-13AE-CEC5-9E30E6DD821C}"/>
              </a:ext>
            </a:extLst>
          </p:cNvPr>
          <p:cNvSpPr/>
          <p:nvPr/>
        </p:nvSpPr>
        <p:spPr bwMode="white">
          <a:xfrm>
            <a:off x="3980286" y="2825688"/>
            <a:ext cx="3243202" cy="61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F9BFAB-3161-E9F0-0952-3A27F59D95BC}"/>
              </a:ext>
            </a:extLst>
          </p:cNvPr>
          <p:cNvSpPr/>
          <p:nvPr/>
        </p:nvSpPr>
        <p:spPr bwMode="white">
          <a:xfrm>
            <a:off x="10302503" y="3788701"/>
            <a:ext cx="504635" cy="4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7E267D-7CB4-F4F4-EB7B-A2A6613F3915}"/>
              </a:ext>
            </a:extLst>
          </p:cNvPr>
          <p:cNvSpPr/>
          <p:nvPr/>
        </p:nvSpPr>
        <p:spPr bwMode="white">
          <a:xfrm>
            <a:off x="1790362" y="4655301"/>
            <a:ext cx="552241" cy="44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03F23E-581C-F46F-0654-9073FB9A9CC4}"/>
              </a:ext>
            </a:extLst>
          </p:cNvPr>
          <p:cNvSpPr/>
          <p:nvPr/>
        </p:nvSpPr>
        <p:spPr bwMode="white">
          <a:xfrm>
            <a:off x="3685122" y="4674347"/>
            <a:ext cx="495113" cy="39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2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32C65-7BF2-7FAF-F79D-432C9A338A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429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9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B31B0-CAF0-A2FB-9122-DBBBC237F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440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15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8D17A-E0ED-B912-52B3-7896116A3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348880"/>
            <a:ext cx="11340000" cy="24553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A05FAE-8EB9-B6B7-92E2-7DF8B6F07C73}"/>
              </a:ext>
            </a:extLst>
          </p:cNvPr>
          <p:cNvSpPr/>
          <p:nvPr/>
        </p:nvSpPr>
        <p:spPr bwMode="white">
          <a:xfrm>
            <a:off x="5960740" y="2511298"/>
            <a:ext cx="1028312" cy="48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1082F1-C09B-ED5D-F8BE-B3A99E647313}"/>
              </a:ext>
            </a:extLst>
          </p:cNvPr>
          <p:cNvSpPr/>
          <p:nvPr/>
        </p:nvSpPr>
        <p:spPr bwMode="white">
          <a:xfrm>
            <a:off x="3704165" y="3212976"/>
            <a:ext cx="1095692" cy="67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C79ED0-CCBF-15A0-FBAF-75ED4D4648F5}"/>
              </a:ext>
            </a:extLst>
          </p:cNvPr>
          <p:cNvSpPr/>
          <p:nvPr/>
        </p:nvSpPr>
        <p:spPr bwMode="white">
          <a:xfrm>
            <a:off x="6484417" y="3160972"/>
            <a:ext cx="1275868" cy="64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3B4690-8298-3E27-301F-B5A97141CB3A}"/>
              </a:ext>
            </a:extLst>
          </p:cNvPr>
          <p:cNvSpPr/>
          <p:nvPr/>
        </p:nvSpPr>
        <p:spPr bwMode="white">
          <a:xfrm>
            <a:off x="9683611" y="3160972"/>
            <a:ext cx="1356301" cy="65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4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DECFE-2E7A-1E69-2BFB-57D8F9B2C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3923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44C28-5E9A-5D8D-5A6A-61EC23BDC87E}"/>
              </a:ext>
            </a:extLst>
          </p:cNvPr>
          <p:cNvSpPr/>
          <p:nvPr/>
        </p:nvSpPr>
        <p:spPr bwMode="white">
          <a:xfrm>
            <a:off x="5075248" y="1889584"/>
            <a:ext cx="2364264" cy="60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5E5FD8-480E-F6AA-8CE1-DB1EF3201430}"/>
              </a:ext>
            </a:extLst>
          </p:cNvPr>
          <p:cNvSpPr/>
          <p:nvPr/>
        </p:nvSpPr>
        <p:spPr bwMode="white">
          <a:xfrm>
            <a:off x="3428044" y="2681672"/>
            <a:ext cx="2211268" cy="63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CEDB26-1C24-DAC7-4DE4-9F5585511B26}"/>
              </a:ext>
            </a:extLst>
          </p:cNvPr>
          <p:cNvSpPr/>
          <p:nvPr/>
        </p:nvSpPr>
        <p:spPr bwMode="white">
          <a:xfrm>
            <a:off x="9984433" y="3573016"/>
            <a:ext cx="1487528" cy="62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25BB00-0F94-C666-9835-91602CE0CA03}"/>
              </a:ext>
            </a:extLst>
          </p:cNvPr>
          <p:cNvSpPr/>
          <p:nvPr/>
        </p:nvSpPr>
        <p:spPr bwMode="white">
          <a:xfrm>
            <a:off x="1266684" y="4526683"/>
            <a:ext cx="999748" cy="47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15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0EFD4-92AC-2F18-7029-66926B2A1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72" y="1340768"/>
            <a:ext cx="11340000" cy="47653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3EB44D-CE93-10E5-D92F-D34592C1E5DA}"/>
              </a:ext>
            </a:extLst>
          </p:cNvPr>
          <p:cNvSpPr/>
          <p:nvPr/>
        </p:nvSpPr>
        <p:spPr bwMode="white">
          <a:xfrm>
            <a:off x="10628503" y="3837829"/>
            <a:ext cx="333249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7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82931-0BBA-3B2C-F43C-1C870CAE6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33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5D052-19A5-2156-E369-3238DE9A5206}"/>
              </a:ext>
            </a:extLst>
          </p:cNvPr>
          <p:cNvSpPr/>
          <p:nvPr/>
        </p:nvSpPr>
        <p:spPr bwMode="white">
          <a:xfrm>
            <a:off x="10411402" y="3718662"/>
            <a:ext cx="333249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28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9407C-BEFD-6E8D-68EC-E33A8DDE5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25576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F1F64F-A531-1808-1E38-C142845FCB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/>
        </p:blipFill>
        <p:spPr>
          <a:xfrm>
            <a:off x="5735960" y="2996952"/>
            <a:ext cx="5425240" cy="339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2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FD6CF-B252-2B39-26C0-7F6EC4C469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51660"/>
          <a:stretch/>
        </p:blipFill>
        <p:spPr>
          <a:xfrm>
            <a:off x="983432" y="1124744"/>
            <a:ext cx="10344512" cy="1772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8940C-9A1A-0F41-F040-4390330B7CFF}"/>
              </a:ext>
            </a:extLst>
          </p:cNvPr>
          <p:cNvSpPr/>
          <p:nvPr/>
        </p:nvSpPr>
        <p:spPr bwMode="white">
          <a:xfrm>
            <a:off x="8333960" y="1296221"/>
            <a:ext cx="428463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531A4-33F2-29AC-87D3-603BBE1796B3}"/>
              </a:ext>
            </a:extLst>
          </p:cNvPr>
          <p:cNvSpPr/>
          <p:nvPr/>
        </p:nvSpPr>
        <p:spPr bwMode="white">
          <a:xfrm>
            <a:off x="2287865" y="2229818"/>
            <a:ext cx="466549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AF1F64F-A531-1808-1E38-C142845FCB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/>
        </p:blipFill>
        <p:spPr>
          <a:xfrm>
            <a:off x="3584479" y="3069173"/>
            <a:ext cx="4993192" cy="312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97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