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6" r:id="rId4"/>
    <p:sldId id="335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37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4571" y="2986143"/>
            <a:ext cx="8542857" cy="8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111D4-291C-4E08-9B62-77C8DBF97D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6"/>
          <a:stretch/>
        </p:blipFill>
        <p:spPr>
          <a:xfrm>
            <a:off x="2207568" y="1268760"/>
            <a:ext cx="8136904" cy="484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63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BB609-3A44-14BC-A12A-33F08C7DA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9964484" cy="607705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6CA512-EE3F-9EFF-EDFF-9730DC075878}"/>
              </a:ext>
            </a:extLst>
          </p:cNvPr>
          <p:cNvSpPr/>
          <p:nvPr/>
        </p:nvSpPr>
        <p:spPr bwMode="white">
          <a:xfrm>
            <a:off x="9790175" y="3020687"/>
            <a:ext cx="437659" cy="44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04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6DF11-AD0F-C31B-82E4-6DAD663EA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49122"/>
            <a:ext cx="11340000" cy="58180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D2BB609-3A44-14BC-A12A-33F08C7DAB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8" t="49766" r="24122"/>
          <a:stretch/>
        </p:blipFill>
        <p:spPr>
          <a:xfrm>
            <a:off x="8112224" y="3717032"/>
            <a:ext cx="3888432" cy="228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17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3D21664-2467-F7CD-076C-73624C627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58" y="1196752"/>
            <a:ext cx="11340000" cy="49999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996952"/>
            <a:ext cx="9790460" cy="11221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100" y="5157192"/>
            <a:ext cx="9790460" cy="112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94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664A3-476D-569B-0E6F-3CBD6BC9D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4692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F03162-988D-8770-FD93-92423E66DD33}"/>
              </a:ext>
            </a:extLst>
          </p:cNvPr>
          <p:cNvSpPr/>
          <p:nvPr/>
        </p:nvSpPr>
        <p:spPr bwMode="white">
          <a:xfrm>
            <a:off x="7236609" y="4210157"/>
            <a:ext cx="514156" cy="48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BB5737-FDBA-63AB-D9BC-2CE20204AB96}"/>
              </a:ext>
            </a:extLst>
          </p:cNvPr>
          <p:cNvSpPr/>
          <p:nvPr/>
        </p:nvSpPr>
        <p:spPr bwMode="white">
          <a:xfrm>
            <a:off x="3799379" y="5267906"/>
            <a:ext cx="447506" cy="35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90725-A940-62DF-8A8B-BD589A3035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48" y="980728"/>
            <a:ext cx="112345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CED9F-6322-6288-14D6-1D151E5A1F88}"/>
              </a:ext>
            </a:extLst>
          </p:cNvPr>
          <p:cNvSpPr/>
          <p:nvPr/>
        </p:nvSpPr>
        <p:spPr bwMode="white">
          <a:xfrm>
            <a:off x="4749463" y="2188290"/>
            <a:ext cx="4339121" cy="4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8982C7-2245-8A05-8340-FF161D007582}"/>
              </a:ext>
            </a:extLst>
          </p:cNvPr>
          <p:cNvSpPr/>
          <p:nvPr/>
        </p:nvSpPr>
        <p:spPr bwMode="white">
          <a:xfrm>
            <a:off x="6522843" y="3876990"/>
            <a:ext cx="4635101" cy="764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11112A-81B7-E99E-691B-E2CB6E4763E5}"/>
              </a:ext>
            </a:extLst>
          </p:cNvPr>
          <p:cNvSpPr/>
          <p:nvPr/>
        </p:nvSpPr>
        <p:spPr bwMode="white">
          <a:xfrm>
            <a:off x="1759242" y="5160027"/>
            <a:ext cx="462210" cy="4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545727-2B42-C8C7-B3F7-2511DDEC0306}"/>
              </a:ext>
            </a:extLst>
          </p:cNvPr>
          <p:cNvSpPr/>
          <p:nvPr/>
        </p:nvSpPr>
        <p:spPr bwMode="white">
          <a:xfrm>
            <a:off x="9928111" y="5169461"/>
            <a:ext cx="1056481" cy="43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70230A-B114-C0EC-2647-D8C7DC3CE04C}"/>
              </a:ext>
            </a:extLst>
          </p:cNvPr>
          <p:cNvSpPr/>
          <p:nvPr/>
        </p:nvSpPr>
        <p:spPr bwMode="white">
          <a:xfrm>
            <a:off x="1652889" y="5994040"/>
            <a:ext cx="2304256" cy="62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29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F4EBC9-58F9-C1B1-AAF0-738898074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276872"/>
            <a:ext cx="11340000" cy="2105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B256B9-5184-7588-6375-A2BEE3AA8B7F}"/>
              </a:ext>
            </a:extLst>
          </p:cNvPr>
          <p:cNvSpPr/>
          <p:nvPr/>
        </p:nvSpPr>
        <p:spPr bwMode="white">
          <a:xfrm>
            <a:off x="5606674" y="2572197"/>
            <a:ext cx="990226" cy="4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83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17595-BBF0-CF0C-791E-6174FB623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103994"/>
            <a:ext cx="11340000" cy="39146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D0CCA9C-AF8C-24B4-2D7E-7609891E30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80" r="11736" b="25969"/>
          <a:stretch/>
        </p:blipFill>
        <p:spPr>
          <a:xfrm>
            <a:off x="695400" y="2373570"/>
            <a:ext cx="10009112" cy="72008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D0CCA9C-AF8C-24B4-2D7E-7609891E30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39" t="81907"/>
          <a:stretch/>
        </p:blipFill>
        <p:spPr>
          <a:xfrm>
            <a:off x="10128448" y="2492896"/>
            <a:ext cx="2411008" cy="82712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D65082-4ADA-6763-9D14-D5609108BA81}"/>
              </a:ext>
            </a:extLst>
          </p:cNvPr>
          <p:cNvSpPr/>
          <p:nvPr/>
        </p:nvSpPr>
        <p:spPr bwMode="white">
          <a:xfrm>
            <a:off x="10848529" y="2492896"/>
            <a:ext cx="591802" cy="62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D0CCA9C-AF8C-24B4-2D7E-7609891E30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1" b="44870"/>
          <a:stretch/>
        </p:blipFill>
        <p:spPr>
          <a:xfrm>
            <a:off x="1199456" y="496992"/>
            <a:ext cx="6584952" cy="205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73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4ECB5-A664-FE71-6F4C-23AE90600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510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9CD043-4E43-CA41-CD7F-B693AF63A140}"/>
              </a:ext>
            </a:extLst>
          </p:cNvPr>
          <p:cNvSpPr/>
          <p:nvPr/>
        </p:nvSpPr>
        <p:spPr bwMode="white">
          <a:xfrm>
            <a:off x="10492931" y="3797840"/>
            <a:ext cx="333249" cy="38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4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83EECD-FF5A-E637-3045-C0AE8BFE3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28800"/>
            <a:ext cx="11340000" cy="387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02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9DBFF-6DA6-6275-5CAE-B23D9395D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276872"/>
            <a:ext cx="11340000" cy="266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86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B741D-1A4A-E830-4038-29993E282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4401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0ED4CB-69DF-C48E-3216-654FB55D646A}"/>
              </a:ext>
            </a:extLst>
          </p:cNvPr>
          <p:cNvSpPr/>
          <p:nvPr/>
        </p:nvSpPr>
        <p:spPr bwMode="white">
          <a:xfrm>
            <a:off x="10392359" y="4209884"/>
            <a:ext cx="371335" cy="3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24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2025-05-03T01:35:36Z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