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3109050"/>
            <a:ext cx="11953326" cy="63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952F1-2E17-EABD-8076-5A71147FB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268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40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79848-0E4C-F32E-1524-FB29746C4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729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F2E8B-77FE-7BDB-66B6-D4ACF5008340}"/>
              </a:ext>
            </a:extLst>
          </p:cNvPr>
          <p:cNvSpPr/>
          <p:nvPr/>
        </p:nvSpPr>
        <p:spPr bwMode="white">
          <a:xfrm>
            <a:off x="10071020" y="3736807"/>
            <a:ext cx="1056875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2E8C9-32A0-AE41-3348-B8FE06017CE9}"/>
              </a:ext>
            </a:extLst>
          </p:cNvPr>
          <p:cNvSpPr/>
          <p:nvPr/>
        </p:nvSpPr>
        <p:spPr bwMode="white">
          <a:xfrm>
            <a:off x="1631504" y="4481872"/>
            <a:ext cx="343174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614B0-A35D-6027-FA45-C6E1C8C40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70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7A4BA-CB1E-6FBA-632D-BA61A2A26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00808"/>
            <a:ext cx="11340000" cy="367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398F9-2055-28B5-E919-21393AB49042}"/>
              </a:ext>
            </a:extLst>
          </p:cNvPr>
          <p:cNvSpPr/>
          <p:nvPr/>
        </p:nvSpPr>
        <p:spPr bwMode="white">
          <a:xfrm>
            <a:off x="7494303" y="2748230"/>
            <a:ext cx="1066397" cy="44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6F3DFF-E6D5-7794-AD76-EA96FEAE2C44}"/>
              </a:ext>
            </a:extLst>
          </p:cNvPr>
          <p:cNvSpPr/>
          <p:nvPr/>
        </p:nvSpPr>
        <p:spPr bwMode="white">
          <a:xfrm>
            <a:off x="2781204" y="4595502"/>
            <a:ext cx="1028312" cy="48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6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23005-CED1-7CF8-3080-9FBE0685B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24000"/>
            <a:ext cx="11340000" cy="25944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FEBB1F-EFBD-DE6F-3EE1-1C1BB13D1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17032"/>
            <a:ext cx="11340000" cy="275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8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16672-4724-E2DC-708F-562808ED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1864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039BD5-F4FF-8F9B-D856-D175425C4087}"/>
              </a:ext>
            </a:extLst>
          </p:cNvPr>
          <p:cNvSpPr/>
          <p:nvPr/>
        </p:nvSpPr>
        <p:spPr bwMode="white">
          <a:xfrm>
            <a:off x="6307094" y="2177616"/>
            <a:ext cx="2932617" cy="63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8FEBB1F-EFBD-DE6F-3EE1-1C1BB13D1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84984"/>
            <a:ext cx="11340000" cy="275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7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A614C-B3CA-6CBE-1D8D-8BD836FA1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4080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9D316-4207-4C43-D8F7-FBFDE3227531}"/>
              </a:ext>
            </a:extLst>
          </p:cNvPr>
          <p:cNvSpPr/>
          <p:nvPr/>
        </p:nvSpPr>
        <p:spPr bwMode="white">
          <a:xfrm>
            <a:off x="8541658" y="978739"/>
            <a:ext cx="2170881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57DA2-CF4B-82CC-FBAE-60A5BCBA0626}"/>
              </a:ext>
            </a:extLst>
          </p:cNvPr>
          <p:cNvSpPr/>
          <p:nvPr/>
        </p:nvSpPr>
        <p:spPr bwMode="white">
          <a:xfrm>
            <a:off x="1971885" y="1673560"/>
            <a:ext cx="6341259" cy="67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127A56-94D0-096F-ADE8-1EBDB791645F}"/>
              </a:ext>
            </a:extLst>
          </p:cNvPr>
          <p:cNvSpPr/>
          <p:nvPr/>
        </p:nvSpPr>
        <p:spPr bwMode="white">
          <a:xfrm>
            <a:off x="6208912" y="3617777"/>
            <a:ext cx="41829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8FEBB1F-EFBD-DE6F-3EE1-1C1BB13D1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509120"/>
            <a:ext cx="9703236" cy="235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6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EAAB2-CE0B-9E37-3C11-DF4E3D17B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5077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A79F0-16A5-41BA-4837-B39CA8D55FF9}"/>
              </a:ext>
            </a:extLst>
          </p:cNvPr>
          <p:cNvSpPr/>
          <p:nvPr/>
        </p:nvSpPr>
        <p:spPr bwMode="white">
          <a:xfrm>
            <a:off x="10916036" y="2537656"/>
            <a:ext cx="6999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4C6CC9-DBC2-F2ED-2D42-22FE3AE6AAA6}"/>
              </a:ext>
            </a:extLst>
          </p:cNvPr>
          <p:cNvSpPr/>
          <p:nvPr/>
        </p:nvSpPr>
        <p:spPr bwMode="white">
          <a:xfrm>
            <a:off x="1185155" y="3257737"/>
            <a:ext cx="4022109" cy="7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1752D-F89E-3C7A-8D27-8BF7EF2E9E21}"/>
              </a:ext>
            </a:extLst>
          </p:cNvPr>
          <p:cNvSpPr/>
          <p:nvPr/>
        </p:nvSpPr>
        <p:spPr bwMode="white">
          <a:xfrm>
            <a:off x="6564752" y="4242666"/>
            <a:ext cx="2458936" cy="69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DE151-9565-D1BE-E7B4-B33C7DFEB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6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985E5-7F0D-D6FB-9F0E-A63FCD508E70}"/>
              </a:ext>
            </a:extLst>
          </p:cNvPr>
          <p:cNvSpPr/>
          <p:nvPr/>
        </p:nvSpPr>
        <p:spPr bwMode="white">
          <a:xfrm>
            <a:off x="10468530" y="4506337"/>
            <a:ext cx="361813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6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7EE96-77CC-F91B-AF4C-7A91B97E6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6856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CCE62-AE1B-6FFE-171A-F4CE1B5E4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19" y="1484784"/>
            <a:ext cx="11340000" cy="454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64B23-EBD9-45A3-26A6-559FC4F65B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89"/>
          <a:stretch/>
        </p:blipFill>
        <p:spPr>
          <a:xfrm>
            <a:off x="695400" y="1988840"/>
            <a:ext cx="113400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7F4D0-EDE2-9CD1-E703-EC9528BAD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68" y="3131715"/>
            <a:ext cx="11340000" cy="27969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47B38-8485-1AEF-D434-6B6476E9ABDD}"/>
              </a:ext>
            </a:extLst>
          </p:cNvPr>
          <p:cNvSpPr/>
          <p:nvPr/>
        </p:nvSpPr>
        <p:spPr bwMode="white">
          <a:xfrm>
            <a:off x="2220192" y="3320491"/>
            <a:ext cx="4680520" cy="58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DDD9DF-6584-3E3F-61AF-CFF663FA3295}"/>
              </a:ext>
            </a:extLst>
          </p:cNvPr>
          <p:cNvSpPr/>
          <p:nvPr/>
        </p:nvSpPr>
        <p:spPr bwMode="white">
          <a:xfrm>
            <a:off x="2563780" y="4093717"/>
            <a:ext cx="2680748" cy="69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C764B23-EBD9-45A3-26A6-559FC4F6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63591"/>
          <a:stretch/>
        </p:blipFill>
        <p:spPr>
          <a:xfrm>
            <a:off x="660656" y="1484784"/>
            <a:ext cx="10907952" cy="164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6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B8757-53E2-6B6E-61BE-2E6A1ADFD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72816"/>
            <a:ext cx="11340000" cy="34758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3C1C8-C42F-A49E-4051-8EBA4F58953B}"/>
              </a:ext>
            </a:extLst>
          </p:cNvPr>
          <p:cNvSpPr/>
          <p:nvPr/>
        </p:nvSpPr>
        <p:spPr bwMode="white">
          <a:xfrm>
            <a:off x="4812480" y="3761792"/>
            <a:ext cx="5403507" cy="53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53E9D-0A03-0B43-A4C6-46C37461A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844824"/>
            <a:ext cx="11340000" cy="3556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4317C-028B-A16D-E167-E0B64472D4D5}"/>
              </a:ext>
            </a:extLst>
          </p:cNvPr>
          <p:cNvSpPr/>
          <p:nvPr/>
        </p:nvSpPr>
        <p:spPr bwMode="white">
          <a:xfrm>
            <a:off x="3129333" y="2874613"/>
            <a:ext cx="495113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3C6D7-C065-3D2D-C48C-F467FBEF5563}"/>
              </a:ext>
            </a:extLst>
          </p:cNvPr>
          <p:cNvSpPr/>
          <p:nvPr/>
        </p:nvSpPr>
        <p:spPr bwMode="white">
          <a:xfrm>
            <a:off x="9175429" y="3780446"/>
            <a:ext cx="1666246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D7644-99F6-1584-0118-CBB8D8611C4A}"/>
              </a:ext>
            </a:extLst>
          </p:cNvPr>
          <p:cNvSpPr/>
          <p:nvPr/>
        </p:nvSpPr>
        <p:spPr bwMode="white">
          <a:xfrm>
            <a:off x="1377394" y="4667209"/>
            <a:ext cx="590327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2025-05-03T02:39:28Z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