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2"/>
    <p:sldId id="359" r:id="rId3"/>
    <p:sldId id="358" r:id="rId4"/>
    <p:sldId id="357" r:id="rId5"/>
    <p:sldId id="356" r:id="rId6"/>
    <p:sldId id="355" r:id="rId7"/>
    <p:sldId id="354" r:id="rId8"/>
    <p:sldId id="352" r:id="rId9"/>
    <p:sldId id="351" r:id="rId10"/>
    <p:sldId id="350" r:id="rId11"/>
    <p:sldId id="349" r:id="rId12"/>
    <p:sldId id="348" r:id="rId13"/>
    <p:sldId id="347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BA87E4-0CEE-DC83-69C7-C0F24F526A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 b="47106"/>
          <a:stretch/>
        </p:blipFill>
        <p:spPr>
          <a:xfrm>
            <a:off x="2687940" y="2938568"/>
            <a:ext cx="6816120" cy="980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DFC57F-921F-E30A-B161-F2E334BC95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689571"/>
            <a:ext cx="11340000" cy="32515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4F6F33-1BE7-6E5D-443A-A422235FDDA6}"/>
              </a:ext>
            </a:extLst>
          </p:cNvPr>
          <p:cNvSpPr/>
          <p:nvPr/>
        </p:nvSpPr>
        <p:spPr bwMode="white">
          <a:xfrm>
            <a:off x="10847370" y="2738473"/>
            <a:ext cx="304685" cy="31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09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F72989-8D99-6822-56D5-3828D8E50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359039"/>
            <a:ext cx="11340000" cy="47342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DB843B-0307-EFE7-FDD8-02C7420861F8}"/>
              </a:ext>
            </a:extLst>
          </p:cNvPr>
          <p:cNvSpPr/>
          <p:nvPr/>
        </p:nvSpPr>
        <p:spPr bwMode="white">
          <a:xfrm>
            <a:off x="10847370" y="2378285"/>
            <a:ext cx="276120" cy="30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05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2A4089-4E1E-40E4-3EA8-1C479E0481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38927"/>
            <a:ext cx="11340000" cy="32302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F161DD-2EAF-80A5-A26D-51B047CE2F49}"/>
              </a:ext>
            </a:extLst>
          </p:cNvPr>
          <p:cNvSpPr/>
          <p:nvPr/>
        </p:nvSpPr>
        <p:spPr bwMode="white">
          <a:xfrm>
            <a:off x="10810106" y="3535140"/>
            <a:ext cx="276120" cy="30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38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CD93C0-D935-451A-105F-501D4C12A4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16236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6A33BF-E88E-7915-039C-EBF3DF427EAB}"/>
              </a:ext>
            </a:extLst>
          </p:cNvPr>
          <p:cNvSpPr/>
          <p:nvPr/>
        </p:nvSpPr>
        <p:spPr bwMode="white">
          <a:xfrm>
            <a:off x="10719055" y="2410474"/>
            <a:ext cx="295163" cy="30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DA02D5C-3E39-A177-6EA2-B3E38AE947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64" y="3041712"/>
            <a:ext cx="11340000" cy="283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580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B29DB-6E8D-37CB-5C84-A4D27ACDFF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5973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3F6CEA-882E-E65E-941C-C13823E9CA34}"/>
              </a:ext>
            </a:extLst>
          </p:cNvPr>
          <p:cNvSpPr/>
          <p:nvPr/>
        </p:nvSpPr>
        <p:spPr bwMode="white">
          <a:xfrm>
            <a:off x="10791063" y="2087833"/>
            <a:ext cx="295163" cy="31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82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BB13B-3FF8-39BF-E08B-082B7AE4B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41155"/>
            <a:ext cx="11340000" cy="5140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9FC85F-9173-5231-E386-447814958665}"/>
              </a:ext>
            </a:extLst>
          </p:cNvPr>
          <p:cNvSpPr/>
          <p:nvPr/>
        </p:nvSpPr>
        <p:spPr bwMode="white">
          <a:xfrm>
            <a:off x="10799763" y="2194804"/>
            <a:ext cx="352292" cy="30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374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A70282-BB29-CA6A-355B-65FD8A37B3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31"/>
          <a:stretch/>
        </p:blipFill>
        <p:spPr>
          <a:xfrm>
            <a:off x="2639616" y="1871908"/>
            <a:ext cx="7344816" cy="371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2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D02E8-26A2-062A-D0E4-30F14EDDE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24000"/>
            <a:ext cx="11340000" cy="5080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7DCD99-F783-751F-5797-964E0ED20029}"/>
              </a:ext>
            </a:extLst>
          </p:cNvPr>
          <p:cNvSpPr/>
          <p:nvPr/>
        </p:nvSpPr>
        <p:spPr bwMode="white">
          <a:xfrm>
            <a:off x="10791063" y="2186693"/>
            <a:ext cx="304686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64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CA3CA-371F-D852-84D4-41068081F4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283254"/>
            <a:ext cx="11340000" cy="51700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F05F90-1896-5A58-C8CC-B3A2B9BD4AD8}"/>
              </a:ext>
            </a:extLst>
          </p:cNvPr>
          <p:cNvSpPr/>
          <p:nvPr/>
        </p:nvSpPr>
        <p:spPr bwMode="white">
          <a:xfrm>
            <a:off x="3955064" y="3105183"/>
            <a:ext cx="361813" cy="28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633976-2B9E-A843-2403-8ACE72A18743}"/>
              </a:ext>
            </a:extLst>
          </p:cNvPr>
          <p:cNvSpPr/>
          <p:nvPr/>
        </p:nvSpPr>
        <p:spPr bwMode="white">
          <a:xfrm>
            <a:off x="3955064" y="3877834"/>
            <a:ext cx="952141" cy="41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FD03F9-8E9D-A800-3C79-990E5E9D6B83}"/>
              </a:ext>
            </a:extLst>
          </p:cNvPr>
          <p:cNvSpPr/>
          <p:nvPr/>
        </p:nvSpPr>
        <p:spPr bwMode="white">
          <a:xfrm>
            <a:off x="6954308" y="4764951"/>
            <a:ext cx="457027" cy="33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673DC4-01DC-8D2C-4745-784C47CEF33C}"/>
              </a:ext>
            </a:extLst>
          </p:cNvPr>
          <p:cNvSpPr/>
          <p:nvPr/>
        </p:nvSpPr>
        <p:spPr bwMode="white">
          <a:xfrm>
            <a:off x="7382771" y="5373216"/>
            <a:ext cx="933098" cy="73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13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BFD5F-35D6-EC93-0BEB-D220BD5E45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204864"/>
            <a:ext cx="11340000" cy="2405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14771-783A-06AA-757F-B53B7350CB8E}"/>
              </a:ext>
            </a:extLst>
          </p:cNvPr>
          <p:cNvSpPr/>
          <p:nvPr/>
        </p:nvSpPr>
        <p:spPr bwMode="white">
          <a:xfrm>
            <a:off x="3607178" y="2969704"/>
            <a:ext cx="5992574" cy="58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D15E9A-7719-199C-A19B-0512A45DBA44}"/>
              </a:ext>
            </a:extLst>
          </p:cNvPr>
          <p:cNvSpPr/>
          <p:nvPr/>
        </p:nvSpPr>
        <p:spPr bwMode="white">
          <a:xfrm>
            <a:off x="3502442" y="3989960"/>
            <a:ext cx="6722116" cy="40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78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87163F-14AE-F640-8C3E-6C4C38D5D8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55" y="990000"/>
            <a:ext cx="1088306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151364-7ED2-3120-BFC3-434C800903A5}"/>
              </a:ext>
            </a:extLst>
          </p:cNvPr>
          <p:cNvSpPr/>
          <p:nvPr/>
        </p:nvSpPr>
        <p:spPr bwMode="white">
          <a:xfrm>
            <a:off x="10753159" y="4097663"/>
            <a:ext cx="264994" cy="29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99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54AF1-3D00-E62F-376A-C2C576490E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27537"/>
            <a:ext cx="11340000" cy="416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74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BCEF0-D746-AF6B-9221-95BF2B7BC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40463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92F3CC-5CDB-5834-DDF8-BDE5D63620FF}"/>
              </a:ext>
            </a:extLst>
          </p:cNvPr>
          <p:cNvSpPr/>
          <p:nvPr/>
        </p:nvSpPr>
        <p:spPr bwMode="white">
          <a:xfrm>
            <a:off x="6512981" y="1853499"/>
            <a:ext cx="1275869" cy="37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065B79-D05E-BD77-9BC3-268EB97C79FF}"/>
              </a:ext>
            </a:extLst>
          </p:cNvPr>
          <p:cNvSpPr/>
          <p:nvPr/>
        </p:nvSpPr>
        <p:spPr bwMode="white">
          <a:xfrm>
            <a:off x="3599430" y="3475852"/>
            <a:ext cx="1751939" cy="4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798F1B-939A-4431-AA90-D885A868062A}"/>
              </a:ext>
            </a:extLst>
          </p:cNvPr>
          <p:cNvSpPr/>
          <p:nvPr/>
        </p:nvSpPr>
        <p:spPr bwMode="white">
          <a:xfrm>
            <a:off x="10702402" y="3514025"/>
            <a:ext cx="447506" cy="32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DAD259-02B3-288E-A28E-CF3BC1C86D67}"/>
              </a:ext>
            </a:extLst>
          </p:cNvPr>
          <p:cNvSpPr/>
          <p:nvPr/>
        </p:nvSpPr>
        <p:spPr bwMode="white">
          <a:xfrm>
            <a:off x="1323813" y="4334744"/>
            <a:ext cx="399899" cy="35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195DF2-0D84-DD41-57EF-070200312B82}"/>
              </a:ext>
            </a:extLst>
          </p:cNvPr>
          <p:cNvSpPr/>
          <p:nvPr/>
        </p:nvSpPr>
        <p:spPr bwMode="white">
          <a:xfrm>
            <a:off x="3132881" y="5126834"/>
            <a:ext cx="6817329" cy="4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20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63364-61D3-B955-6D3E-5515AB8F5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844824"/>
            <a:ext cx="11340000" cy="32387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E08D0B-C1D3-AB96-F71D-EE497EFE0551}"/>
              </a:ext>
            </a:extLst>
          </p:cNvPr>
          <p:cNvSpPr/>
          <p:nvPr/>
        </p:nvSpPr>
        <p:spPr bwMode="white">
          <a:xfrm>
            <a:off x="8497971" y="2073443"/>
            <a:ext cx="352292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757D2C-FF89-5480-A2FF-84DB4EAE48A7}"/>
              </a:ext>
            </a:extLst>
          </p:cNvPr>
          <p:cNvSpPr/>
          <p:nvPr/>
        </p:nvSpPr>
        <p:spPr bwMode="white">
          <a:xfrm>
            <a:off x="5393991" y="4531105"/>
            <a:ext cx="2561259" cy="37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21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B4339D-2CB1-6FCE-A382-29CF51F4B0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86"/>
          <a:stretch/>
        </p:blipFill>
        <p:spPr>
          <a:xfrm>
            <a:off x="767408" y="1268760"/>
            <a:ext cx="11052996" cy="495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44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6C3F81-C5F5-52AF-3B64-FB68414D41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1772816"/>
            <a:ext cx="11340000" cy="3247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9763E9-F99F-F8FF-3606-597608FC3A9D}"/>
              </a:ext>
            </a:extLst>
          </p:cNvPr>
          <p:cNvSpPr/>
          <p:nvPr/>
        </p:nvSpPr>
        <p:spPr bwMode="white">
          <a:xfrm>
            <a:off x="1126626" y="1915660"/>
            <a:ext cx="1342518" cy="39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2BF976-2736-6092-1A6D-6F0D27C33677}"/>
              </a:ext>
            </a:extLst>
          </p:cNvPr>
          <p:cNvSpPr/>
          <p:nvPr/>
        </p:nvSpPr>
        <p:spPr bwMode="white">
          <a:xfrm>
            <a:off x="8743754" y="2772725"/>
            <a:ext cx="257078" cy="30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573026-9E9A-1431-38C7-AF5585BB6B19}"/>
              </a:ext>
            </a:extLst>
          </p:cNvPr>
          <p:cNvSpPr/>
          <p:nvPr/>
        </p:nvSpPr>
        <p:spPr bwMode="white">
          <a:xfrm>
            <a:off x="5125618" y="3582175"/>
            <a:ext cx="1332997" cy="36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9B4339D-2CB1-6FCE-A382-29CF51F4B0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7"/>
          <a:stretch/>
        </p:blipFill>
        <p:spPr>
          <a:xfrm>
            <a:off x="492000" y="1059903"/>
            <a:ext cx="11052996" cy="85575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E4E081-130D-C24D-75A3-81950FF6401E}"/>
              </a:ext>
            </a:extLst>
          </p:cNvPr>
          <p:cNvSpPr/>
          <p:nvPr/>
        </p:nvSpPr>
        <p:spPr bwMode="white">
          <a:xfrm>
            <a:off x="7675055" y="1330717"/>
            <a:ext cx="3619369" cy="39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9B4339D-2CB1-6FCE-A382-29CF51F4B0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5" t="42467" r="11399" b="13356"/>
          <a:stretch/>
        </p:blipFill>
        <p:spPr>
          <a:xfrm>
            <a:off x="2712490" y="4094367"/>
            <a:ext cx="8568952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75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19120C-D9F7-9EC7-2DD0-8F42A2573E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4063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7A2816-B3FA-89CB-A3BD-5A6079B99610}"/>
              </a:ext>
            </a:extLst>
          </p:cNvPr>
          <p:cNvSpPr/>
          <p:nvPr/>
        </p:nvSpPr>
        <p:spPr bwMode="white">
          <a:xfrm>
            <a:off x="6927760" y="1281661"/>
            <a:ext cx="314205" cy="28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E4F1B6-8250-3F70-84E5-F02E6A7F1ABB}"/>
              </a:ext>
            </a:extLst>
          </p:cNvPr>
          <p:cNvSpPr/>
          <p:nvPr/>
        </p:nvSpPr>
        <p:spPr bwMode="white">
          <a:xfrm>
            <a:off x="8955821" y="2855524"/>
            <a:ext cx="885491" cy="40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06751E-CD36-65E4-C940-8CE5EA9ED99A}"/>
              </a:ext>
            </a:extLst>
          </p:cNvPr>
          <p:cNvSpPr/>
          <p:nvPr/>
        </p:nvSpPr>
        <p:spPr bwMode="white">
          <a:xfrm>
            <a:off x="8736828" y="3694918"/>
            <a:ext cx="875969" cy="35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9B4339D-2CB1-6FCE-A382-29CF51F4B0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5" t="42467" r="11399" b="13356"/>
          <a:stretch/>
        </p:blipFill>
        <p:spPr>
          <a:xfrm>
            <a:off x="3935760" y="4413778"/>
            <a:ext cx="7704856" cy="233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57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CACA6A-4F69-700A-CA59-40EA90BDD1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34" y="790777"/>
            <a:ext cx="10304558" cy="59598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764053-632D-099D-A5ED-35948C385B98}"/>
              </a:ext>
            </a:extLst>
          </p:cNvPr>
          <p:cNvSpPr/>
          <p:nvPr/>
        </p:nvSpPr>
        <p:spPr bwMode="white">
          <a:xfrm>
            <a:off x="6525530" y="6093296"/>
            <a:ext cx="1010630" cy="45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17879A-0B32-E655-3978-05BE3EC88FAB}"/>
              </a:ext>
            </a:extLst>
          </p:cNvPr>
          <p:cNvSpPr/>
          <p:nvPr/>
        </p:nvSpPr>
        <p:spPr bwMode="white">
          <a:xfrm>
            <a:off x="8692600" y="6093296"/>
            <a:ext cx="571751" cy="45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76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995F74-FD44-9A84-E3BA-91A3F185D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47171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3A2A8E-815C-F524-F971-46408F129D6E}"/>
              </a:ext>
            </a:extLst>
          </p:cNvPr>
          <p:cNvSpPr/>
          <p:nvPr/>
        </p:nvSpPr>
        <p:spPr bwMode="white">
          <a:xfrm>
            <a:off x="7446080" y="953480"/>
            <a:ext cx="3305800" cy="64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42F08C-7618-75B9-5257-024A6787D65D}"/>
              </a:ext>
            </a:extLst>
          </p:cNvPr>
          <p:cNvSpPr/>
          <p:nvPr/>
        </p:nvSpPr>
        <p:spPr bwMode="white">
          <a:xfrm>
            <a:off x="2599682" y="2060733"/>
            <a:ext cx="856926" cy="37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55FDE3-D0BE-6E17-DC04-1AE75FB8AB30}"/>
              </a:ext>
            </a:extLst>
          </p:cNvPr>
          <p:cNvSpPr/>
          <p:nvPr/>
        </p:nvSpPr>
        <p:spPr bwMode="white">
          <a:xfrm>
            <a:off x="9854996" y="2681672"/>
            <a:ext cx="1400940" cy="57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AB03FF-13A5-29F7-C649-3CF30C1863E4}"/>
              </a:ext>
            </a:extLst>
          </p:cNvPr>
          <p:cNvSpPr/>
          <p:nvPr/>
        </p:nvSpPr>
        <p:spPr bwMode="white">
          <a:xfrm>
            <a:off x="1276206" y="3545768"/>
            <a:ext cx="1698810" cy="78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A7B8DC4-1900-4C76-CEC4-346FEB699906}"/>
              </a:ext>
            </a:extLst>
          </p:cNvPr>
          <p:cNvSpPr/>
          <p:nvPr/>
        </p:nvSpPr>
        <p:spPr bwMode="white">
          <a:xfrm>
            <a:off x="8626735" y="4795737"/>
            <a:ext cx="1628161" cy="3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DACACA6A-4F69-700A-CA59-40EA90BDD1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2" t="50312" r="16960" b="26372"/>
          <a:stretch/>
        </p:blipFill>
        <p:spPr>
          <a:xfrm>
            <a:off x="3143672" y="5336975"/>
            <a:ext cx="6120680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03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C3A9C-353E-D2B5-17F4-D6EC31EB28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36862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DF414E-6A58-F163-5106-801812BA8A28}"/>
              </a:ext>
            </a:extLst>
          </p:cNvPr>
          <p:cNvSpPr/>
          <p:nvPr/>
        </p:nvSpPr>
        <p:spPr bwMode="white">
          <a:xfrm>
            <a:off x="4174482" y="5370300"/>
            <a:ext cx="783523" cy="35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939AEB-896E-3896-47EA-C92D26D95C8B}"/>
              </a:ext>
            </a:extLst>
          </p:cNvPr>
          <p:cNvSpPr/>
          <p:nvPr/>
        </p:nvSpPr>
        <p:spPr bwMode="white">
          <a:xfrm>
            <a:off x="8074686" y="6110330"/>
            <a:ext cx="800934" cy="3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27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2D6EAF-4E30-E171-E93E-C02E9EEC17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340768"/>
            <a:ext cx="11340000" cy="47000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378657-992F-84D8-D518-D56B3DFF92D3}"/>
              </a:ext>
            </a:extLst>
          </p:cNvPr>
          <p:cNvSpPr/>
          <p:nvPr/>
        </p:nvSpPr>
        <p:spPr bwMode="white">
          <a:xfrm>
            <a:off x="6396657" y="1340768"/>
            <a:ext cx="3456384" cy="70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0B5C51-D8A3-E87E-5EE8-C1FD086C0727}"/>
              </a:ext>
            </a:extLst>
          </p:cNvPr>
          <p:cNvSpPr/>
          <p:nvPr/>
        </p:nvSpPr>
        <p:spPr bwMode="white">
          <a:xfrm>
            <a:off x="7242340" y="3199824"/>
            <a:ext cx="1504382" cy="37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857BB4-2CD3-12FD-0095-ED3E013574F9}"/>
              </a:ext>
            </a:extLst>
          </p:cNvPr>
          <p:cNvSpPr/>
          <p:nvPr/>
        </p:nvSpPr>
        <p:spPr bwMode="white">
          <a:xfrm>
            <a:off x="910602" y="3962513"/>
            <a:ext cx="714105" cy="35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F40743-BBA3-1E62-92B9-498E1127D7C6}"/>
              </a:ext>
            </a:extLst>
          </p:cNvPr>
          <p:cNvSpPr/>
          <p:nvPr/>
        </p:nvSpPr>
        <p:spPr bwMode="white">
          <a:xfrm>
            <a:off x="3500426" y="3924379"/>
            <a:ext cx="2247052" cy="40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50BD3F-500A-FF51-71ED-E7C0D7E3501C}"/>
              </a:ext>
            </a:extLst>
          </p:cNvPr>
          <p:cNvSpPr/>
          <p:nvPr/>
        </p:nvSpPr>
        <p:spPr bwMode="white">
          <a:xfrm>
            <a:off x="3110048" y="5411624"/>
            <a:ext cx="4694055" cy="39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72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A4DE58-3D63-22D4-5467-140CD424A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23372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4EBCE7-3097-A9B3-692C-3C462FBD9304}"/>
              </a:ext>
            </a:extLst>
          </p:cNvPr>
          <p:cNvSpPr/>
          <p:nvPr/>
        </p:nvSpPr>
        <p:spPr bwMode="white">
          <a:xfrm>
            <a:off x="10853550" y="2174403"/>
            <a:ext cx="352292" cy="31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2093B-475C-BCD4-FFE8-0546116D8F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1"/>
          <a:stretch/>
        </p:blipFill>
        <p:spPr>
          <a:xfrm>
            <a:off x="1847528" y="1412776"/>
            <a:ext cx="8352928" cy="44137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15EBEF-A080-9D1C-8AAF-695F6EA1C828}"/>
              </a:ext>
            </a:extLst>
          </p:cNvPr>
          <p:cNvSpPr/>
          <p:nvPr/>
        </p:nvSpPr>
        <p:spPr bwMode="white">
          <a:xfrm>
            <a:off x="7189039" y="2308881"/>
            <a:ext cx="342770" cy="28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907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2CB398-7FB6-6690-437F-B1091034F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22" y="1340768"/>
            <a:ext cx="11340000" cy="48325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9E229F-F42F-057E-BAA2-DEDE1E1D5E67}"/>
              </a:ext>
            </a:extLst>
          </p:cNvPr>
          <p:cNvSpPr/>
          <p:nvPr/>
        </p:nvSpPr>
        <p:spPr bwMode="white">
          <a:xfrm>
            <a:off x="9782326" y="1385528"/>
            <a:ext cx="755836" cy="87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BC281E-8769-901A-EBEA-66E88F2B3651}"/>
              </a:ext>
            </a:extLst>
          </p:cNvPr>
          <p:cNvSpPr/>
          <p:nvPr/>
        </p:nvSpPr>
        <p:spPr bwMode="white">
          <a:xfrm>
            <a:off x="4726457" y="4124001"/>
            <a:ext cx="3142065" cy="4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EE1D30-BB4A-EB6D-BFFB-B2BBF415158B}"/>
              </a:ext>
            </a:extLst>
          </p:cNvPr>
          <p:cNvSpPr/>
          <p:nvPr/>
        </p:nvSpPr>
        <p:spPr bwMode="white">
          <a:xfrm>
            <a:off x="2546054" y="5601402"/>
            <a:ext cx="7236272" cy="3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41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95A2D-BFCB-1A3D-C57A-585CE3A48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65" y="1052736"/>
            <a:ext cx="1131807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06E990-BF06-FF3E-6B9A-DE1A7FA25732}"/>
              </a:ext>
            </a:extLst>
          </p:cNvPr>
          <p:cNvSpPr/>
          <p:nvPr/>
        </p:nvSpPr>
        <p:spPr bwMode="white">
          <a:xfrm>
            <a:off x="9157787" y="4049824"/>
            <a:ext cx="1077218" cy="43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E00F83-95D8-790E-EF93-18286A3CAD36}"/>
              </a:ext>
            </a:extLst>
          </p:cNvPr>
          <p:cNvSpPr/>
          <p:nvPr/>
        </p:nvSpPr>
        <p:spPr bwMode="white">
          <a:xfrm>
            <a:off x="3085369" y="4923523"/>
            <a:ext cx="1330420" cy="30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CAB919-BE9F-EC8E-13CB-F1059A2021D6}"/>
              </a:ext>
            </a:extLst>
          </p:cNvPr>
          <p:cNvSpPr/>
          <p:nvPr/>
        </p:nvSpPr>
        <p:spPr bwMode="white">
          <a:xfrm>
            <a:off x="7171660" y="5655834"/>
            <a:ext cx="665210" cy="30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B7B67A-FF8B-7D1D-EC0D-4A2F8C27A5BC}"/>
              </a:ext>
            </a:extLst>
          </p:cNvPr>
          <p:cNvSpPr/>
          <p:nvPr/>
        </p:nvSpPr>
        <p:spPr bwMode="white">
          <a:xfrm>
            <a:off x="3940639" y="6138056"/>
            <a:ext cx="1469830" cy="57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4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D7FAA8-E7CE-A800-B929-8BD13D234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369339"/>
            <a:ext cx="11340000" cy="50119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436D0A-D87C-4D2C-74A9-3BBCEC0433D9}"/>
              </a:ext>
            </a:extLst>
          </p:cNvPr>
          <p:cNvSpPr/>
          <p:nvPr/>
        </p:nvSpPr>
        <p:spPr bwMode="white">
          <a:xfrm>
            <a:off x="8509528" y="2132857"/>
            <a:ext cx="993548" cy="54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D3AFDE-9D11-56A0-A066-2412C21174B4}"/>
              </a:ext>
            </a:extLst>
          </p:cNvPr>
          <p:cNvSpPr/>
          <p:nvPr/>
        </p:nvSpPr>
        <p:spPr bwMode="white">
          <a:xfrm>
            <a:off x="9093657" y="4485157"/>
            <a:ext cx="2228010" cy="39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86AFAC-FF17-2533-2EC5-47234CD30EEC}"/>
              </a:ext>
            </a:extLst>
          </p:cNvPr>
          <p:cNvSpPr/>
          <p:nvPr/>
        </p:nvSpPr>
        <p:spPr bwMode="white">
          <a:xfrm>
            <a:off x="1308728" y="5229200"/>
            <a:ext cx="9505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17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2305A0-0D80-A135-4ABC-A08BC2C0F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24000"/>
            <a:ext cx="11340000" cy="53922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0BB0F4-09DA-0B1D-145D-1E465D9DC95E}"/>
              </a:ext>
            </a:extLst>
          </p:cNvPr>
          <p:cNvSpPr/>
          <p:nvPr/>
        </p:nvSpPr>
        <p:spPr bwMode="white">
          <a:xfrm>
            <a:off x="10847370" y="2233859"/>
            <a:ext cx="314205" cy="30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2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7EF8A-48C1-E209-0256-9E95F6DDB5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00479"/>
            <a:ext cx="11340000" cy="46488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6E6541-414D-4D64-251E-24938ACAC2A3}"/>
              </a:ext>
            </a:extLst>
          </p:cNvPr>
          <p:cNvSpPr/>
          <p:nvPr/>
        </p:nvSpPr>
        <p:spPr bwMode="white">
          <a:xfrm>
            <a:off x="8153632" y="3843983"/>
            <a:ext cx="314206" cy="31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54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496CC-E968-6A96-FE35-B5ABDDB42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55255"/>
            <a:ext cx="11340000" cy="3789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190FB8-DB26-C25B-2948-10E49D4D967B}"/>
              </a:ext>
            </a:extLst>
          </p:cNvPr>
          <p:cNvSpPr/>
          <p:nvPr/>
        </p:nvSpPr>
        <p:spPr bwMode="white">
          <a:xfrm>
            <a:off x="10882114" y="1864750"/>
            <a:ext cx="295162" cy="314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80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32EB0-3C61-1960-D335-87C473F0C2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28" y="1988840"/>
            <a:ext cx="11340000" cy="7733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3690C7-FAF0-C5A1-D1A6-945709413616}"/>
              </a:ext>
            </a:extLst>
          </p:cNvPr>
          <p:cNvSpPr/>
          <p:nvPr/>
        </p:nvSpPr>
        <p:spPr bwMode="white">
          <a:xfrm>
            <a:off x="10706994" y="2256179"/>
            <a:ext cx="352292" cy="30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9222DDD-9F72-987F-A4E0-5CCA44D2E1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49" y="2829049"/>
            <a:ext cx="11340000" cy="152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72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79DF1A-ACC0-1496-ECF8-9C8D455454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02"/>
          <a:stretch/>
        </p:blipFill>
        <p:spPr>
          <a:xfrm>
            <a:off x="839416" y="1484784"/>
            <a:ext cx="10767002" cy="831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58D098-24A5-0A8C-29F1-ABFB0BAA9F9A}"/>
              </a:ext>
            </a:extLst>
          </p:cNvPr>
          <p:cNvSpPr/>
          <p:nvPr/>
        </p:nvSpPr>
        <p:spPr bwMode="white">
          <a:xfrm>
            <a:off x="10416480" y="1685362"/>
            <a:ext cx="658785" cy="43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879DF1A-ACC0-1496-ECF8-9C8D455454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t="13498" r="49464" b="43552"/>
          <a:stretch/>
        </p:blipFill>
        <p:spPr>
          <a:xfrm>
            <a:off x="-384720" y="2709934"/>
            <a:ext cx="3600400" cy="252028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879DF1A-ACC0-1496-ECF8-9C8D455454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4" t="55221" r="21390"/>
          <a:stretch/>
        </p:blipFill>
        <p:spPr>
          <a:xfrm>
            <a:off x="6384032" y="2601560"/>
            <a:ext cx="5616624" cy="262764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879DF1A-ACC0-1496-ECF8-9C8D455454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63" t="13498" r="15775" b="43552"/>
          <a:stretch/>
        </p:blipFill>
        <p:spPr>
          <a:xfrm>
            <a:off x="3503712" y="2708920"/>
            <a:ext cx="2376264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72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BFD4D0-1EB1-D36B-1E1F-C2C4BEE9A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92259"/>
            <a:ext cx="11340000" cy="40249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FD96E-D83D-8703-1872-FFE3C1FDBEBD}"/>
              </a:ext>
            </a:extLst>
          </p:cNvPr>
          <p:cNvSpPr/>
          <p:nvPr/>
        </p:nvSpPr>
        <p:spPr bwMode="white">
          <a:xfrm>
            <a:off x="10847370" y="1749781"/>
            <a:ext cx="295162" cy="31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2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2025-05-03T01:17:12Z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