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52" r:id="rId12"/>
    <p:sldId id="353" r:id="rId13"/>
    <p:sldId id="342" r:id="rId14"/>
    <p:sldId id="341" r:id="rId15"/>
    <p:sldId id="340" r:id="rId16"/>
    <p:sldId id="339" r:id="rId17"/>
    <p:sldId id="338" r:id="rId18"/>
    <p:sldId id="337" r:id="rId19"/>
    <p:sldId id="354" r:id="rId20"/>
    <p:sldId id="335" r:id="rId21"/>
    <p:sldId id="356" r:id="rId22"/>
    <p:sldId id="334" r:id="rId23"/>
    <p:sldId id="333" r:id="rId24"/>
    <p:sldId id="332" r:id="rId25"/>
    <p:sldId id="331" r:id="rId26"/>
    <p:sldId id="330" r:id="rId27"/>
    <p:sldId id="355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4095" y="1967095"/>
            <a:ext cx="7323809" cy="29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B591E-07EB-8C08-D9B4-3DDFF1A8E3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 b="59235"/>
          <a:stretch/>
        </p:blipFill>
        <p:spPr>
          <a:xfrm>
            <a:off x="839416" y="1196752"/>
            <a:ext cx="10704552" cy="1916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1B971-9D8B-4894-3932-219953AB4F7E}"/>
              </a:ext>
            </a:extLst>
          </p:cNvPr>
          <p:cNvSpPr/>
          <p:nvPr/>
        </p:nvSpPr>
        <p:spPr bwMode="white">
          <a:xfrm>
            <a:off x="3276897" y="2249624"/>
            <a:ext cx="5170727" cy="56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E2806CB-4108-BE74-D626-E1F44A323D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02" r="5715"/>
          <a:stretch/>
        </p:blipFill>
        <p:spPr>
          <a:xfrm>
            <a:off x="588648" y="3212976"/>
            <a:ext cx="10691928" cy="340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09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B591E-07EB-8C08-D9B4-3DDFF1A8E3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65" r="8144"/>
          <a:stretch/>
        </p:blipFill>
        <p:spPr>
          <a:xfrm>
            <a:off x="839416" y="1062006"/>
            <a:ext cx="10416520" cy="27855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ABE41F-3F43-A0C6-9F05-470F6D1DDAC3}"/>
              </a:ext>
            </a:extLst>
          </p:cNvPr>
          <p:cNvSpPr/>
          <p:nvPr/>
        </p:nvSpPr>
        <p:spPr bwMode="white">
          <a:xfrm>
            <a:off x="5076443" y="1052736"/>
            <a:ext cx="4307285" cy="66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A4757F-010B-4894-1C1B-A23BD7C8EB27}"/>
              </a:ext>
            </a:extLst>
          </p:cNvPr>
          <p:cNvSpPr/>
          <p:nvPr/>
        </p:nvSpPr>
        <p:spPr bwMode="white">
          <a:xfrm>
            <a:off x="7275888" y="2006586"/>
            <a:ext cx="3836031" cy="65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DEB770-8528-660D-353E-34AE239E00A8}"/>
              </a:ext>
            </a:extLst>
          </p:cNvPr>
          <p:cNvSpPr/>
          <p:nvPr/>
        </p:nvSpPr>
        <p:spPr bwMode="white">
          <a:xfrm>
            <a:off x="1582086" y="2934214"/>
            <a:ext cx="4993330" cy="66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E2806CB-4108-BE74-D626-E1F44A323D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02" r="5715"/>
          <a:stretch/>
        </p:blipFill>
        <p:spPr>
          <a:xfrm>
            <a:off x="1263667" y="3789040"/>
            <a:ext cx="9827832" cy="313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8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82E60-0503-C498-9FED-C1FDDBAFC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45286"/>
            <a:ext cx="10771794" cy="35478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4545D-FE3C-C8F7-6B73-AF9F30D7AA0F}"/>
              </a:ext>
            </a:extLst>
          </p:cNvPr>
          <p:cNvSpPr/>
          <p:nvPr/>
        </p:nvSpPr>
        <p:spPr bwMode="white">
          <a:xfrm>
            <a:off x="8040216" y="1760315"/>
            <a:ext cx="2936855" cy="5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EE409D-7A10-7AAB-5D77-5C00A2B40BAE}"/>
              </a:ext>
            </a:extLst>
          </p:cNvPr>
          <p:cNvSpPr/>
          <p:nvPr/>
        </p:nvSpPr>
        <p:spPr bwMode="white">
          <a:xfrm>
            <a:off x="1631504" y="2624411"/>
            <a:ext cx="3668622" cy="59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6BA800-3112-9282-034E-2D97561BC29E}"/>
              </a:ext>
            </a:extLst>
          </p:cNvPr>
          <p:cNvSpPr/>
          <p:nvPr/>
        </p:nvSpPr>
        <p:spPr bwMode="white">
          <a:xfrm>
            <a:off x="5447928" y="2583975"/>
            <a:ext cx="5904655" cy="60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65C412-87CB-509E-DE1A-CFFE3C143473}"/>
              </a:ext>
            </a:extLst>
          </p:cNvPr>
          <p:cNvSpPr/>
          <p:nvPr/>
        </p:nvSpPr>
        <p:spPr bwMode="white">
          <a:xfrm>
            <a:off x="1919536" y="3592437"/>
            <a:ext cx="1028312" cy="4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E2806CB-4108-BE74-D626-E1F44A323D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9" t="38802" r="5715"/>
          <a:stretch/>
        </p:blipFill>
        <p:spPr>
          <a:xfrm>
            <a:off x="4007768" y="4174658"/>
            <a:ext cx="3913223" cy="268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43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503EB-4F01-C557-8149-DC2C00D75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88120"/>
            <a:ext cx="11340000" cy="4805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E2AEF-0709-41E7-AAB7-F7D57A44B8EE}"/>
              </a:ext>
            </a:extLst>
          </p:cNvPr>
          <p:cNvSpPr/>
          <p:nvPr/>
        </p:nvSpPr>
        <p:spPr bwMode="white">
          <a:xfrm>
            <a:off x="10405222" y="3623969"/>
            <a:ext cx="371335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8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1989A-BA57-72BC-6C8A-73E9FA8C80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52"/>
          <a:stretch/>
        </p:blipFill>
        <p:spPr>
          <a:xfrm>
            <a:off x="1027726" y="1556792"/>
            <a:ext cx="10324858" cy="385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69F64-B368-79DE-C883-4E5BEEA80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740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72A30-D0BB-BAF5-5435-4051E2E13DC2}"/>
              </a:ext>
            </a:extLst>
          </p:cNvPr>
          <p:cNvSpPr/>
          <p:nvPr/>
        </p:nvSpPr>
        <p:spPr bwMode="white">
          <a:xfrm>
            <a:off x="10367958" y="4332888"/>
            <a:ext cx="371335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00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4A22D-5FAF-D4B7-789F-4A75D49EF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37" y="1089392"/>
            <a:ext cx="1124071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63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03021-1435-3F0E-4F85-F546A6F7D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469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00E54D-EA6E-32A5-6895-082BE4B5D834}"/>
              </a:ext>
            </a:extLst>
          </p:cNvPr>
          <p:cNvSpPr/>
          <p:nvPr/>
        </p:nvSpPr>
        <p:spPr bwMode="white">
          <a:xfrm>
            <a:off x="10106811" y="1492193"/>
            <a:ext cx="428463" cy="3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544A22D-5FAF-D4B7-789F-4A75D49EF2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58" t="23918"/>
          <a:stretch/>
        </p:blipFill>
        <p:spPr>
          <a:xfrm>
            <a:off x="6888088" y="2492896"/>
            <a:ext cx="504056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4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89B42-E75C-EC92-CDBE-03D261697B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28"/>
          <a:stretch/>
        </p:blipFill>
        <p:spPr>
          <a:xfrm>
            <a:off x="551384" y="863961"/>
            <a:ext cx="11340000" cy="184495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888FA3B-3AD8-BB48-E4EA-313ECCB00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573549"/>
            <a:ext cx="8744814" cy="41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2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89B42-E75C-EC92-CDBE-03D261697B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84"/>
          <a:stretch/>
        </p:blipFill>
        <p:spPr>
          <a:xfrm>
            <a:off x="407368" y="1078767"/>
            <a:ext cx="11340000" cy="2638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12919B-6AD6-023D-7556-9A98B0003B55}"/>
              </a:ext>
            </a:extLst>
          </p:cNvPr>
          <p:cNvSpPr/>
          <p:nvPr/>
        </p:nvSpPr>
        <p:spPr bwMode="white">
          <a:xfrm>
            <a:off x="10252506" y="3039642"/>
            <a:ext cx="371335" cy="38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88FA3B-3AD8-BB48-E4EA-313ECCB007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075342"/>
            <a:ext cx="7736702" cy="366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15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1480A-5DA2-3FDA-726A-E9CABCD54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4038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26C32-8825-E5BC-59CF-D30E14F730DA}"/>
              </a:ext>
            </a:extLst>
          </p:cNvPr>
          <p:cNvSpPr/>
          <p:nvPr/>
        </p:nvSpPr>
        <p:spPr bwMode="white">
          <a:xfrm>
            <a:off x="9768109" y="3835686"/>
            <a:ext cx="485591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6870D4-58C9-AD14-FDC4-C2267348E7C5}"/>
              </a:ext>
            </a:extLst>
          </p:cNvPr>
          <p:cNvSpPr/>
          <p:nvPr/>
        </p:nvSpPr>
        <p:spPr bwMode="white">
          <a:xfrm>
            <a:off x="2255716" y="4798281"/>
            <a:ext cx="476070" cy="4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DA0790-E60A-AAE2-B7E9-16AA2A9DD63D}"/>
              </a:ext>
            </a:extLst>
          </p:cNvPr>
          <p:cNvSpPr/>
          <p:nvPr/>
        </p:nvSpPr>
        <p:spPr bwMode="white">
          <a:xfrm>
            <a:off x="10348915" y="4769690"/>
            <a:ext cx="476070" cy="42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59D4FD-8748-AB4A-925D-A304CE6FACD9}"/>
              </a:ext>
            </a:extLst>
          </p:cNvPr>
          <p:cNvSpPr/>
          <p:nvPr/>
        </p:nvSpPr>
        <p:spPr bwMode="white">
          <a:xfrm>
            <a:off x="8768361" y="5741816"/>
            <a:ext cx="1075919" cy="4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90F11-89FD-C75E-F7F8-3D35155A50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 b="60016"/>
          <a:stretch/>
        </p:blipFill>
        <p:spPr>
          <a:xfrm>
            <a:off x="2063552" y="764704"/>
            <a:ext cx="8064896" cy="18002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88FA3B-3AD8-BB48-E4EA-313ECCB007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80"/>
          <a:stretch/>
        </p:blipFill>
        <p:spPr>
          <a:xfrm>
            <a:off x="3935760" y="2708920"/>
            <a:ext cx="4968552" cy="366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1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90F11-89FD-C75E-F7F8-3D35155A50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83" r="9197"/>
          <a:stretch/>
        </p:blipFill>
        <p:spPr>
          <a:xfrm>
            <a:off x="1362104" y="980728"/>
            <a:ext cx="10297144" cy="263011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88FA3B-3AD8-BB48-E4EA-313ECCB007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80"/>
          <a:stretch/>
        </p:blipFill>
        <p:spPr>
          <a:xfrm>
            <a:off x="3863752" y="2852936"/>
            <a:ext cx="4968552" cy="366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12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1F515-F7BA-96F1-B6CD-9282AF36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617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52A5D1-32B2-D0C3-F94C-E4B87AD3F60E}"/>
              </a:ext>
            </a:extLst>
          </p:cNvPr>
          <p:cNvSpPr/>
          <p:nvPr/>
        </p:nvSpPr>
        <p:spPr bwMode="white">
          <a:xfrm>
            <a:off x="7536160" y="3933056"/>
            <a:ext cx="2270034" cy="61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BE650AB-EBA7-BE6F-92A1-CAF7692CAE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58823"/>
          <a:stretch/>
        </p:blipFill>
        <p:spPr>
          <a:xfrm>
            <a:off x="1343472" y="4701535"/>
            <a:ext cx="10200496" cy="18449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6E18AC-91BF-07D5-D571-11694833F368}"/>
              </a:ext>
            </a:extLst>
          </p:cNvPr>
          <p:cNvSpPr/>
          <p:nvPr/>
        </p:nvSpPr>
        <p:spPr bwMode="white">
          <a:xfrm>
            <a:off x="3780953" y="5826451"/>
            <a:ext cx="2142317" cy="48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76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650AB-EBA7-BE6F-92A1-CAF7692CAE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4" r="9414"/>
          <a:stretch/>
        </p:blipFill>
        <p:spPr>
          <a:xfrm>
            <a:off x="1127448" y="1556792"/>
            <a:ext cx="10272504" cy="256363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1FBB2FE-BB14-06F2-52CB-CB4F7D7163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 b="46338"/>
          <a:stretch/>
        </p:blipFill>
        <p:spPr>
          <a:xfrm>
            <a:off x="1127448" y="4120427"/>
            <a:ext cx="10441160" cy="20448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D5AFCF-91B0-BE82-8A60-C839DEF36255}"/>
              </a:ext>
            </a:extLst>
          </p:cNvPr>
          <p:cNvSpPr/>
          <p:nvPr/>
        </p:nvSpPr>
        <p:spPr bwMode="white">
          <a:xfrm>
            <a:off x="8658883" y="4221088"/>
            <a:ext cx="2405669" cy="56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934429-25CF-4BE8-7639-85B239322963}"/>
              </a:ext>
            </a:extLst>
          </p:cNvPr>
          <p:cNvSpPr/>
          <p:nvPr/>
        </p:nvSpPr>
        <p:spPr bwMode="white">
          <a:xfrm>
            <a:off x="1870118" y="5013176"/>
            <a:ext cx="5036826" cy="92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6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BB2FE-BB14-06F2-52CB-CB4F7D7163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96" r="11319"/>
          <a:stretch/>
        </p:blipFill>
        <p:spPr>
          <a:xfrm>
            <a:off x="983432" y="2276872"/>
            <a:ext cx="10056480" cy="182165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3EB4B8-7F16-A567-2ABA-DEB15993FCA5}"/>
              </a:ext>
            </a:extLst>
          </p:cNvPr>
          <p:cNvSpPr/>
          <p:nvPr/>
        </p:nvSpPr>
        <p:spPr bwMode="white">
          <a:xfrm>
            <a:off x="3097185" y="3403085"/>
            <a:ext cx="3275365" cy="4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19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AA8CB-2FAC-C80B-42DE-75BC57F5B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25091"/>
            <a:ext cx="1089474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53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99D76-CE51-0E5B-516E-4086EF3F1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772816"/>
            <a:ext cx="11340000" cy="35673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7BE9C9-6003-3CB3-3201-E1FBB87A51E4}"/>
              </a:ext>
            </a:extLst>
          </p:cNvPr>
          <p:cNvSpPr/>
          <p:nvPr/>
        </p:nvSpPr>
        <p:spPr bwMode="white">
          <a:xfrm>
            <a:off x="2187666" y="2681672"/>
            <a:ext cx="5793166" cy="67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293D8F-ED3E-9251-C0A8-53C9B7E0EA8C}"/>
              </a:ext>
            </a:extLst>
          </p:cNvPr>
          <p:cNvSpPr/>
          <p:nvPr/>
        </p:nvSpPr>
        <p:spPr bwMode="white">
          <a:xfrm>
            <a:off x="2187666" y="3617776"/>
            <a:ext cx="3416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D4EF3C-9088-CD7B-207A-DDA0F1A48695}"/>
              </a:ext>
            </a:extLst>
          </p:cNvPr>
          <p:cNvSpPr/>
          <p:nvPr/>
        </p:nvSpPr>
        <p:spPr bwMode="white">
          <a:xfrm>
            <a:off x="2187666" y="4643903"/>
            <a:ext cx="5398639" cy="47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9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21491-A8B6-3BCD-E802-C3C776C03B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78"/>
          <a:stretch/>
        </p:blipFill>
        <p:spPr>
          <a:xfrm>
            <a:off x="479376" y="980728"/>
            <a:ext cx="11340000" cy="302433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0872254-E38D-FAC3-D6EC-B00CFDA97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744448"/>
            <a:ext cx="7075396" cy="306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5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21491-A8B6-3BCD-E802-C3C776C03B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75"/>
          <a:stretch/>
        </p:blipFill>
        <p:spPr>
          <a:xfrm>
            <a:off x="300616" y="980728"/>
            <a:ext cx="11340000" cy="101156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0872254-E38D-FAC3-D6EC-B00CFDA97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912" y="3356992"/>
            <a:ext cx="7883616" cy="341949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F4E7E1E-83D4-44E0-F76C-0CFDEE2795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53163"/>
          <a:stretch/>
        </p:blipFill>
        <p:spPr>
          <a:xfrm>
            <a:off x="1020696" y="1987022"/>
            <a:ext cx="10488528" cy="155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16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E7E1E-83D4-44E0-F76C-0CFDEE2795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03" r="9414"/>
          <a:stretch/>
        </p:blipFill>
        <p:spPr>
          <a:xfrm>
            <a:off x="1127448" y="1196752"/>
            <a:ext cx="10272504" cy="1695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BADB5-83A0-368F-EE31-B23C3C60D6B9}"/>
              </a:ext>
            </a:extLst>
          </p:cNvPr>
          <p:cNvSpPr/>
          <p:nvPr/>
        </p:nvSpPr>
        <p:spPr bwMode="white">
          <a:xfrm>
            <a:off x="10106138" y="2320492"/>
            <a:ext cx="361812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0872254-E38D-FAC3-D6EC-B00CFDA97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2891981"/>
            <a:ext cx="7883616" cy="341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937FC-6EDD-7C47-E7B7-9EAD3C018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8064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029E73-A2CF-9F6A-E175-6F005F35151B}"/>
              </a:ext>
            </a:extLst>
          </p:cNvPr>
          <p:cNvSpPr/>
          <p:nvPr/>
        </p:nvSpPr>
        <p:spPr bwMode="white">
          <a:xfrm>
            <a:off x="7308080" y="1529544"/>
            <a:ext cx="1237219" cy="57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ACD3E0-AD86-89BC-83F3-1AFB98223BA5}"/>
              </a:ext>
            </a:extLst>
          </p:cNvPr>
          <p:cNvSpPr/>
          <p:nvPr/>
        </p:nvSpPr>
        <p:spPr bwMode="white">
          <a:xfrm>
            <a:off x="2794367" y="2604855"/>
            <a:ext cx="2113753" cy="49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5928EB-0B11-E946-9835-278A8F4069E0}"/>
              </a:ext>
            </a:extLst>
          </p:cNvPr>
          <p:cNvSpPr/>
          <p:nvPr/>
        </p:nvSpPr>
        <p:spPr bwMode="white">
          <a:xfrm>
            <a:off x="6555324" y="3606202"/>
            <a:ext cx="1075919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0E294D-7BDA-77FA-605A-FC1AF7C0F41C}"/>
              </a:ext>
            </a:extLst>
          </p:cNvPr>
          <p:cNvSpPr/>
          <p:nvPr/>
        </p:nvSpPr>
        <p:spPr bwMode="white">
          <a:xfrm>
            <a:off x="5669833" y="4578939"/>
            <a:ext cx="523677" cy="4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DA5E1C-5561-FD12-6E90-88A2B5CA5C7E}"/>
              </a:ext>
            </a:extLst>
          </p:cNvPr>
          <p:cNvSpPr/>
          <p:nvPr/>
        </p:nvSpPr>
        <p:spPr bwMode="white">
          <a:xfrm>
            <a:off x="4346357" y="5580286"/>
            <a:ext cx="5132040" cy="4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8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18447-A881-035C-88A8-0ED7F05D7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052736"/>
            <a:ext cx="11340000" cy="34592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872254-E38D-FAC3-D6EC-B00CFDA97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438510"/>
            <a:ext cx="7883616" cy="341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77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5AC7C-A3CE-EFCC-908A-358813DF7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067782"/>
            <a:ext cx="11340000" cy="35133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872254-E38D-FAC3-D6EC-B00CFDA97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429000"/>
            <a:ext cx="7883616" cy="341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0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452E0-F9BD-0E60-CED3-E1ADEA473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37" y="1628800"/>
            <a:ext cx="11340000" cy="4035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75AA3A-F103-6D0D-ACF6-D2005F532133}"/>
              </a:ext>
            </a:extLst>
          </p:cNvPr>
          <p:cNvSpPr/>
          <p:nvPr/>
        </p:nvSpPr>
        <p:spPr bwMode="white">
          <a:xfrm>
            <a:off x="7412545" y="1817576"/>
            <a:ext cx="2939207" cy="59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16F63D-A8F3-B52F-CB92-AB4D01B96987}"/>
              </a:ext>
            </a:extLst>
          </p:cNvPr>
          <p:cNvSpPr/>
          <p:nvPr/>
        </p:nvSpPr>
        <p:spPr bwMode="white">
          <a:xfrm>
            <a:off x="5689170" y="2753680"/>
            <a:ext cx="1206199" cy="63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F3512E-D22A-74FA-7F7D-1477EDAA2DBE}"/>
              </a:ext>
            </a:extLst>
          </p:cNvPr>
          <p:cNvSpPr/>
          <p:nvPr/>
        </p:nvSpPr>
        <p:spPr bwMode="white">
          <a:xfrm>
            <a:off x="3556373" y="3689784"/>
            <a:ext cx="7515459" cy="67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7655C4-4FAA-87D9-E822-D563E0FE50A2}"/>
              </a:ext>
            </a:extLst>
          </p:cNvPr>
          <p:cNvSpPr/>
          <p:nvPr/>
        </p:nvSpPr>
        <p:spPr bwMode="white">
          <a:xfrm>
            <a:off x="1642571" y="4939047"/>
            <a:ext cx="1028312" cy="43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97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E568A-0155-89BB-ECC7-851321D9E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564904"/>
            <a:ext cx="11340000" cy="1922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466190-96D9-31FD-ECE7-CA0F7CE64872}"/>
              </a:ext>
            </a:extLst>
          </p:cNvPr>
          <p:cNvSpPr/>
          <p:nvPr/>
        </p:nvSpPr>
        <p:spPr bwMode="white">
          <a:xfrm>
            <a:off x="4580135" y="2813596"/>
            <a:ext cx="1028312" cy="41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59C366-4EA6-D8E0-CF97-BF31CCCE06E7}"/>
              </a:ext>
            </a:extLst>
          </p:cNvPr>
          <p:cNvSpPr/>
          <p:nvPr/>
        </p:nvSpPr>
        <p:spPr bwMode="white">
          <a:xfrm>
            <a:off x="8512478" y="2681672"/>
            <a:ext cx="2311410" cy="5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0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F40F5-588C-4D58-2841-889B9E7DD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7141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E80F4-6256-A17C-6B3A-1138177CFAAE}"/>
              </a:ext>
            </a:extLst>
          </p:cNvPr>
          <p:cNvSpPr/>
          <p:nvPr/>
        </p:nvSpPr>
        <p:spPr bwMode="white">
          <a:xfrm>
            <a:off x="2609203" y="3502604"/>
            <a:ext cx="2161360" cy="47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1DD760-303B-4AD6-6BFC-1C5AFC079277}"/>
              </a:ext>
            </a:extLst>
          </p:cNvPr>
          <p:cNvSpPr/>
          <p:nvPr/>
        </p:nvSpPr>
        <p:spPr bwMode="white">
          <a:xfrm>
            <a:off x="7350865" y="4337857"/>
            <a:ext cx="1240775" cy="57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27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3B89B-71D3-9790-FA3F-20F45511EB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526640"/>
            <a:ext cx="11340000" cy="37745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48C1A4-4086-CF3D-F9A1-9F41790B3B0B}"/>
              </a:ext>
            </a:extLst>
          </p:cNvPr>
          <p:cNvSpPr/>
          <p:nvPr/>
        </p:nvSpPr>
        <p:spPr bwMode="white">
          <a:xfrm>
            <a:off x="10630767" y="4624455"/>
            <a:ext cx="428463" cy="3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DA32B-E223-1B4A-33AF-6BC245BAFC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/>
          <a:stretch/>
        </p:blipFill>
        <p:spPr>
          <a:xfrm>
            <a:off x="1487488" y="1772816"/>
            <a:ext cx="9865096" cy="377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0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806CB-4108-BE74-D626-E1F44A323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52736"/>
            <a:ext cx="11340000" cy="556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6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2025-05-03T02:35:25Z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