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9277" b="52975"/>
          <a:stretch/>
        </p:blipFill>
        <p:spPr>
          <a:xfrm>
            <a:off x="1271464" y="2218736"/>
            <a:ext cx="9649072" cy="1138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42" t="58925"/>
          <a:stretch/>
        </p:blipFill>
        <p:spPr>
          <a:xfrm>
            <a:off x="2243572" y="3645024"/>
            <a:ext cx="7704856" cy="99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87006-CD75-F3B7-49A1-7B75259DE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1348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5FC08B-CDF1-3CD6-4E45-EBCCAB2C1144}"/>
              </a:ext>
            </a:extLst>
          </p:cNvPr>
          <p:cNvSpPr/>
          <p:nvPr/>
        </p:nvSpPr>
        <p:spPr bwMode="white">
          <a:xfrm>
            <a:off x="10459009" y="3936235"/>
            <a:ext cx="333249" cy="3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60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17C76-93CA-B727-9A84-4EF41BB02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48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A1E16-9DEA-F7BC-D8D8-978714DC5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96752"/>
            <a:ext cx="11340000" cy="521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F0C76-3FA5-DFF5-C99A-1A1225B8AB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 b="68499"/>
          <a:stretch/>
        </p:blipFill>
        <p:spPr>
          <a:xfrm>
            <a:off x="1055440" y="1196752"/>
            <a:ext cx="10225136" cy="17281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531991-32E9-47B6-9C7D-B7E5A6BD566F}"/>
              </a:ext>
            </a:extLst>
          </p:cNvPr>
          <p:cNvSpPr/>
          <p:nvPr/>
        </p:nvSpPr>
        <p:spPr bwMode="white">
          <a:xfrm>
            <a:off x="4631200" y="1240579"/>
            <a:ext cx="1318244" cy="6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90F35-00B5-AF78-E86E-FB996946C84E}"/>
              </a:ext>
            </a:extLst>
          </p:cNvPr>
          <p:cNvSpPr/>
          <p:nvPr/>
        </p:nvSpPr>
        <p:spPr bwMode="white">
          <a:xfrm>
            <a:off x="6863500" y="2105608"/>
            <a:ext cx="13681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2ACA1E16-9DEA-F7BC-D8D8-978714DC51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1" t="33133"/>
          <a:stretch/>
        </p:blipFill>
        <p:spPr>
          <a:xfrm>
            <a:off x="3863752" y="2968771"/>
            <a:ext cx="4032448" cy="348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69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F0C76-3FA5-DFF5-C99A-1A1225B8AB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6" r="8561"/>
          <a:stretch/>
        </p:blipFill>
        <p:spPr>
          <a:xfrm>
            <a:off x="1127448" y="764704"/>
            <a:ext cx="10369152" cy="361401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42305D-4C42-D601-3A32-2E520FCAA856}"/>
              </a:ext>
            </a:extLst>
          </p:cNvPr>
          <p:cNvSpPr/>
          <p:nvPr/>
        </p:nvSpPr>
        <p:spPr bwMode="white">
          <a:xfrm>
            <a:off x="10791679" y="978404"/>
            <a:ext cx="533197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01739C-57C5-089D-FA94-8CBDC67D2EF8}"/>
              </a:ext>
            </a:extLst>
          </p:cNvPr>
          <p:cNvSpPr/>
          <p:nvPr/>
        </p:nvSpPr>
        <p:spPr bwMode="white">
          <a:xfrm>
            <a:off x="1089362" y="1854676"/>
            <a:ext cx="590327" cy="5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2250C0-75ED-3412-DE10-DD5B3876DDE0}"/>
              </a:ext>
            </a:extLst>
          </p:cNvPr>
          <p:cNvSpPr/>
          <p:nvPr/>
        </p:nvSpPr>
        <p:spPr bwMode="white">
          <a:xfrm>
            <a:off x="8049513" y="1902299"/>
            <a:ext cx="1018790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A9DB46-96DB-C9C3-368D-36967B26C976}"/>
              </a:ext>
            </a:extLst>
          </p:cNvPr>
          <p:cNvSpPr/>
          <p:nvPr/>
        </p:nvSpPr>
        <p:spPr bwMode="white">
          <a:xfrm>
            <a:off x="2784173" y="3711992"/>
            <a:ext cx="1028312" cy="4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2ACA1E16-9DEA-F7BC-D8D8-978714DC51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1" t="33133"/>
          <a:stretch/>
        </p:blipFill>
        <p:spPr>
          <a:xfrm>
            <a:off x="4439816" y="4077072"/>
            <a:ext cx="3456384" cy="298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0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D01B9-5F5E-3B4D-F277-9C39A1758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380189"/>
            <a:ext cx="11340000" cy="42090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78B896-9863-B4A8-0989-EE983D8EE9AD}"/>
              </a:ext>
            </a:extLst>
          </p:cNvPr>
          <p:cNvSpPr/>
          <p:nvPr/>
        </p:nvSpPr>
        <p:spPr bwMode="white">
          <a:xfrm>
            <a:off x="6425272" y="3027623"/>
            <a:ext cx="1085440" cy="48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AF607C-E948-DA09-8AE2-C3B48FF8957E}"/>
              </a:ext>
            </a:extLst>
          </p:cNvPr>
          <p:cNvSpPr/>
          <p:nvPr/>
        </p:nvSpPr>
        <p:spPr bwMode="white">
          <a:xfrm>
            <a:off x="1712174" y="3951329"/>
            <a:ext cx="1590075" cy="49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87B1DF-4D12-B95D-D8E3-F619F35833CE}"/>
              </a:ext>
            </a:extLst>
          </p:cNvPr>
          <p:cNvSpPr/>
          <p:nvPr/>
        </p:nvSpPr>
        <p:spPr bwMode="white">
          <a:xfrm>
            <a:off x="4854239" y="3798638"/>
            <a:ext cx="6150929" cy="65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94187-0F5C-A81B-FA2F-046371830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94" y="1340768"/>
            <a:ext cx="11340000" cy="4616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A89F4-A4AB-C486-6162-6B5C321E84F8}"/>
              </a:ext>
            </a:extLst>
          </p:cNvPr>
          <p:cNvSpPr/>
          <p:nvPr/>
        </p:nvSpPr>
        <p:spPr bwMode="white">
          <a:xfrm>
            <a:off x="3319146" y="2494862"/>
            <a:ext cx="2275617" cy="4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FF9C42-4178-D0AD-26BC-A0AD2A4F13E2}"/>
              </a:ext>
            </a:extLst>
          </p:cNvPr>
          <p:cNvSpPr/>
          <p:nvPr/>
        </p:nvSpPr>
        <p:spPr bwMode="white">
          <a:xfrm>
            <a:off x="5366249" y="3420046"/>
            <a:ext cx="542720" cy="45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7816E0-2D58-A564-73D3-CF898587C852}"/>
              </a:ext>
            </a:extLst>
          </p:cNvPr>
          <p:cNvSpPr/>
          <p:nvPr/>
        </p:nvSpPr>
        <p:spPr bwMode="white">
          <a:xfrm>
            <a:off x="7189566" y="4125855"/>
            <a:ext cx="3960440" cy="71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E780CD-A3E5-57B3-9CB8-5E4D27F4FA58}"/>
              </a:ext>
            </a:extLst>
          </p:cNvPr>
          <p:cNvSpPr/>
          <p:nvPr/>
        </p:nvSpPr>
        <p:spPr bwMode="white">
          <a:xfrm>
            <a:off x="1929020" y="4125854"/>
            <a:ext cx="1804162" cy="67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103CAB-3F08-5CCF-3A5B-325D5DCAF2CA}"/>
              </a:ext>
            </a:extLst>
          </p:cNvPr>
          <p:cNvSpPr/>
          <p:nvPr/>
        </p:nvSpPr>
        <p:spPr bwMode="white">
          <a:xfrm>
            <a:off x="767408" y="5051038"/>
            <a:ext cx="4827355" cy="69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63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502CA-B88E-EBA5-A1A5-F8EAEFC5C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988840"/>
            <a:ext cx="11340000" cy="2786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4C0B4E-9151-FD2B-37D0-63113EADEC09}"/>
              </a:ext>
            </a:extLst>
          </p:cNvPr>
          <p:cNvSpPr/>
          <p:nvPr/>
        </p:nvSpPr>
        <p:spPr bwMode="white">
          <a:xfrm>
            <a:off x="7728753" y="2105609"/>
            <a:ext cx="3671199" cy="59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772C94-EBC6-4495-677E-8A16602C68EA}"/>
              </a:ext>
            </a:extLst>
          </p:cNvPr>
          <p:cNvSpPr/>
          <p:nvPr/>
        </p:nvSpPr>
        <p:spPr bwMode="white">
          <a:xfrm>
            <a:off x="911424" y="2969704"/>
            <a:ext cx="2104231" cy="66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84724F-68ED-2B56-4C60-4010A34D828C}"/>
              </a:ext>
            </a:extLst>
          </p:cNvPr>
          <p:cNvSpPr/>
          <p:nvPr/>
        </p:nvSpPr>
        <p:spPr bwMode="white">
          <a:xfrm>
            <a:off x="8376209" y="3200611"/>
            <a:ext cx="580806" cy="3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17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7DC08-992B-93B7-E6B9-466ED0D46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318822"/>
            <a:ext cx="11340000" cy="1830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32E0D-1EDF-754F-F5CD-37DDD60360E6}"/>
              </a:ext>
            </a:extLst>
          </p:cNvPr>
          <p:cNvSpPr/>
          <p:nvPr/>
        </p:nvSpPr>
        <p:spPr bwMode="white">
          <a:xfrm>
            <a:off x="6092022" y="2435590"/>
            <a:ext cx="2392865" cy="60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E43439-07D2-3B6B-A56C-395B392DF80E}"/>
              </a:ext>
            </a:extLst>
          </p:cNvPr>
          <p:cNvSpPr/>
          <p:nvPr/>
        </p:nvSpPr>
        <p:spPr bwMode="white">
          <a:xfrm>
            <a:off x="4416255" y="3472266"/>
            <a:ext cx="1085440" cy="5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4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529DB-EBA6-DB5B-FC8E-7F242C056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529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9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8AB33-CFDF-10B5-30B3-E90EC48FB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060848"/>
            <a:ext cx="11340000" cy="2856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D7ABEC-BDC0-F908-EB1C-A761D6AB8010}"/>
              </a:ext>
            </a:extLst>
          </p:cNvPr>
          <p:cNvSpPr/>
          <p:nvPr/>
        </p:nvSpPr>
        <p:spPr bwMode="white">
          <a:xfrm>
            <a:off x="10569102" y="2394132"/>
            <a:ext cx="333248" cy="38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0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182E3-953C-E4D5-60C2-C9C3032E6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247154"/>
            <a:ext cx="11340000" cy="5588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2BA9F-A31D-A094-D6E6-8AD0B4F106FA}"/>
              </a:ext>
            </a:extLst>
          </p:cNvPr>
          <p:cNvSpPr/>
          <p:nvPr/>
        </p:nvSpPr>
        <p:spPr bwMode="white">
          <a:xfrm>
            <a:off x="10524837" y="2429710"/>
            <a:ext cx="342770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44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65DAF-36EF-37C7-EEF9-0D4F0BF72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675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72BAE-8CD8-1B11-4FF0-782B5B06DD92}"/>
              </a:ext>
            </a:extLst>
          </p:cNvPr>
          <p:cNvSpPr/>
          <p:nvPr/>
        </p:nvSpPr>
        <p:spPr bwMode="white">
          <a:xfrm>
            <a:off x="10401880" y="4333823"/>
            <a:ext cx="428463" cy="38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02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