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5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29" r:id="rId22"/>
    <p:sldId id="328" r:id="rId23"/>
    <p:sldId id="351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016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8857" y="2881381"/>
            <a:ext cx="4914286" cy="10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DDB76-0062-A60B-096D-ACC935FEE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287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2D646-515B-8224-7E8E-73BF39E09F37}"/>
              </a:ext>
            </a:extLst>
          </p:cNvPr>
          <p:cNvSpPr/>
          <p:nvPr/>
        </p:nvSpPr>
        <p:spPr bwMode="white">
          <a:xfrm>
            <a:off x="2339528" y="2425898"/>
            <a:ext cx="648072" cy="39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23C974-0EEB-41C6-7F5C-1DC0D6930BAF}"/>
              </a:ext>
            </a:extLst>
          </p:cNvPr>
          <p:cNvSpPr/>
          <p:nvPr/>
        </p:nvSpPr>
        <p:spPr bwMode="white">
          <a:xfrm>
            <a:off x="8602428" y="3322268"/>
            <a:ext cx="314206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 b="47799"/>
          <a:stretch/>
        </p:blipFill>
        <p:spPr>
          <a:xfrm>
            <a:off x="500264" y="4159627"/>
            <a:ext cx="5845868" cy="197391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97" r="30368"/>
          <a:stretch/>
        </p:blipFill>
        <p:spPr>
          <a:xfrm>
            <a:off x="6346132" y="4093789"/>
            <a:ext cx="5845868" cy="18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3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64746-B0A2-7555-CBDC-2EA85CAA96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 b="62837"/>
          <a:stretch/>
        </p:blipFill>
        <p:spPr>
          <a:xfrm>
            <a:off x="1002064" y="1628800"/>
            <a:ext cx="10475904" cy="1660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3F6DE-6ECE-B265-8ACF-33DA58F3F0FB}"/>
              </a:ext>
            </a:extLst>
          </p:cNvPr>
          <p:cNvSpPr/>
          <p:nvPr/>
        </p:nvSpPr>
        <p:spPr bwMode="white">
          <a:xfrm>
            <a:off x="10028361" y="1790797"/>
            <a:ext cx="599848" cy="36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 b="47799"/>
          <a:stretch/>
        </p:blipFill>
        <p:spPr>
          <a:xfrm>
            <a:off x="394148" y="3710862"/>
            <a:ext cx="5845868" cy="197391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97" r="30368"/>
          <a:stretch/>
        </p:blipFill>
        <p:spPr>
          <a:xfrm>
            <a:off x="6240016" y="3645024"/>
            <a:ext cx="5845868" cy="18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4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64746-B0A2-7555-CBDC-2EA85CAA96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86" r="8255"/>
          <a:stretch/>
        </p:blipFill>
        <p:spPr>
          <a:xfrm>
            <a:off x="979280" y="1196752"/>
            <a:ext cx="10403896" cy="2664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2EE75-266F-D648-50FC-4289F19659C6}"/>
              </a:ext>
            </a:extLst>
          </p:cNvPr>
          <p:cNvSpPr/>
          <p:nvPr/>
        </p:nvSpPr>
        <p:spPr bwMode="white">
          <a:xfrm>
            <a:off x="9396206" y="1354848"/>
            <a:ext cx="1047355" cy="4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1611EE-3227-ADF7-64EC-E3B341EB0C4F}"/>
              </a:ext>
            </a:extLst>
          </p:cNvPr>
          <p:cNvSpPr/>
          <p:nvPr/>
        </p:nvSpPr>
        <p:spPr bwMode="white">
          <a:xfrm>
            <a:off x="10062705" y="2336364"/>
            <a:ext cx="399899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 b="47799"/>
          <a:stretch/>
        </p:blipFill>
        <p:spPr>
          <a:xfrm>
            <a:off x="322140" y="3917113"/>
            <a:ext cx="5845868" cy="197391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97" r="30368"/>
          <a:stretch/>
        </p:blipFill>
        <p:spPr>
          <a:xfrm>
            <a:off x="6168008" y="3851275"/>
            <a:ext cx="5845868" cy="18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7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9779B-DEE3-3265-8B22-7505CAEAB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74" y="1124744"/>
            <a:ext cx="11340000" cy="374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2E9915-1EA4-9EF7-65D2-8CB3EDB92779}"/>
              </a:ext>
            </a:extLst>
          </p:cNvPr>
          <p:cNvSpPr/>
          <p:nvPr/>
        </p:nvSpPr>
        <p:spPr bwMode="white">
          <a:xfrm>
            <a:off x="2547084" y="2391224"/>
            <a:ext cx="390377" cy="37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 b="47799"/>
          <a:stretch/>
        </p:blipFill>
        <p:spPr>
          <a:xfrm>
            <a:off x="322140" y="4718974"/>
            <a:ext cx="5845868" cy="197391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97" r="30368"/>
          <a:stretch/>
        </p:blipFill>
        <p:spPr>
          <a:xfrm>
            <a:off x="6168008" y="4653136"/>
            <a:ext cx="5845868" cy="18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7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56262-5780-7561-7AE1-BF4099855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12776"/>
            <a:ext cx="11340000" cy="490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FF855-FE3F-F735-6A0E-479B7AC9B373}"/>
              </a:ext>
            </a:extLst>
          </p:cNvPr>
          <p:cNvSpPr/>
          <p:nvPr/>
        </p:nvSpPr>
        <p:spPr bwMode="white">
          <a:xfrm>
            <a:off x="10458187" y="3767445"/>
            <a:ext cx="333249" cy="38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8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C90FB-171A-48A0-7A79-75EDA92F6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69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8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10E3A-D250-75EA-A992-1084EFB78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72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D4C4A-2852-A878-8684-D3849314F42B}"/>
              </a:ext>
            </a:extLst>
          </p:cNvPr>
          <p:cNvSpPr/>
          <p:nvPr/>
        </p:nvSpPr>
        <p:spPr bwMode="white">
          <a:xfrm>
            <a:off x="10198199" y="5445224"/>
            <a:ext cx="72233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497A21-5624-79F5-BD98-DC0EE8B64D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 t="2962" r="7508" b="33096"/>
          <a:stretch/>
        </p:blipFill>
        <p:spPr>
          <a:xfrm>
            <a:off x="8414963" y="908720"/>
            <a:ext cx="196890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8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97A21-5624-79F5-BD98-DC0EE8B64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47702"/>
            <a:ext cx="11340000" cy="39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59D9E-FC1D-50C1-38D9-9C487F296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916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0D70B-C824-31F2-0231-91C9D8A0F8D8}"/>
              </a:ext>
            </a:extLst>
          </p:cNvPr>
          <p:cNvSpPr/>
          <p:nvPr/>
        </p:nvSpPr>
        <p:spPr bwMode="white">
          <a:xfrm>
            <a:off x="10382837" y="5110316"/>
            <a:ext cx="371335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8B38C2-9EDC-2DE4-3D45-E3C8948099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719736" y="4509120"/>
            <a:ext cx="4430854" cy="22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7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D3E29-4FB9-274F-7D77-9D5176724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92" y="1800064"/>
            <a:ext cx="11340000" cy="37220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8B38C2-9EDC-2DE4-3D45-E3C8948099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7536160" y="1988840"/>
            <a:ext cx="4430854" cy="22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9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C788F-A0D8-8775-09F1-EE4214215D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20688"/>
            <a:ext cx="818411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F72458-4BC1-8DB2-FE67-9B6A8F9BA5C1}"/>
              </a:ext>
            </a:extLst>
          </p:cNvPr>
          <p:cNvSpPr/>
          <p:nvPr/>
        </p:nvSpPr>
        <p:spPr bwMode="white">
          <a:xfrm>
            <a:off x="9144334" y="1886469"/>
            <a:ext cx="322967" cy="24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48197-562D-3C61-84F6-9E584691264D}"/>
              </a:ext>
            </a:extLst>
          </p:cNvPr>
          <p:cNvSpPr/>
          <p:nvPr/>
        </p:nvSpPr>
        <p:spPr bwMode="white">
          <a:xfrm>
            <a:off x="4732747" y="2478085"/>
            <a:ext cx="886440" cy="28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B9D07B-774A-C52A-6A0B-89737B29CB12}"/>
              </a:ext>
            </a:extLst>
          </p:cNvPr>
          <p:cNvSpPr/>
          <p:nvPr/>
        </p:nvSpPr>
        <p:spPr bwMode="white">
          <a:xfrm>
            <a:off x="5639803" y="3083459"/>
            <a:ext cx="1236893" cy="28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8192EB-5377-4388-A501-8D84638E37B1}"/>
              </a:ext>
            </a:extLst>
          </p:cNvPr>
          <p:cNvSpPr/>
          <p:nvPr/>
        </p:nvSpPr>
        <p:spPr bwMode="white">
          <a:xfrm>
            <a:off x="6663675" y="3702591"/>
            <a:ext cx="590960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210CC1-C616-0826-D577-988A3CEC12A3}"/>
              </a:ext>
            </a:extLst>
          </p:cNvPr>
          <p:cNvSpPr/>
          <p:nvPr/>
        </p:nvSpPr>
        <p:spPr bwMode="white">
          <a:xfrm>
            <a:off x="8635833" y="3702591"/>
            <a:ext cx="604702" cy="25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9E128E-BEFB-A8F5-2F4C-73A712E8AD4C}"/>
              </a:ext>
            </a:extLst>
          </p:cNvPr>
          <p:cNvSpPr/>
          <p:nvPr/>
        </p:nvSpPr>
        <p:spPr bwMode="white">
          <a:xfrm>
            <a:off x="8484657" y="4906460"/>
            <a:ext cx="604703" cy="25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58C018-1436-31C0-B817-99B271DE008C}"/>
              </a:ext>
            </a:extLst>
          </p:cNvPr>
          <p:cNvSpPr/>
          <p:nvPr/>
        </p:nvSpPr>
        <p:spPr bwMode="white">
          <a:xfrm>
            <a:off x="3921895" y="5511834"/>
            <a:ext cx="597831" cy="25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4FB55-5564-976E-64F8-DD29C9738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87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B4A13-C582-0C1B-64B9-1334E4DB4F7F}"/>
              </a:ext>
            </a:extLst>
          </p:cNvPr>
          <p:cNvSpPr/>
          <p:nvPr/>
        </p:nvSpPr>
        <p:spPr bwMode="white">
          <a:xfrm>
            <a:off x="10425086" y="3202581"/>
            <a:ext cx="342769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B187BB-8BE4-1D10-1F51-A4A5538DEC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/>
        </p:blipFill>
        <p:spPr>
          <a:xfrm>
            <a:off x="5087888" y="3557038"/>
            <a:ext cx="3215720" cy="32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9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5A63A-BB69-3012-EB06-7F2E8FDF9B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551384" y="1628800"/>
            <a:ext cx="7968248" cy="37600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B187BB-8BE4-1D10-1F51-A4A5538DEC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/>
        </p:blipFill>
        <p:spPr>
          <a:xfrm>
            <a:off x="8694508" y="1892080"/>
            <a:ext cx="3215720" cy="32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0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C3B55-945C-956A-070D-1DE8F9513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75"/>
          <a:stretch/>
        </p:blipFill>
        <p:spPr>
          <a:xfrm>
            <a:off x="623392" y="1268760"/>
            <a:ext cx="11340000" cy="194421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D6EFF4-F332-24F4-7D48-0E06D13B63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33675" b="42325"/>
          <a:stretch/>
        </p:blipFill>
        <p:spPr>
          <a:xfrm>
            <a:off x="4151784" y="3429000"/>
            <a:ext cx="3705380" cy="252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0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C3B55-945C-956A-070D-1DE8F9513A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60"/>
          <a:stretch/>
        </p:blipFill>
        <p:spPr>
          <a:xfrm>
            <a:off x="407368" y="1340768"/>
            <a:ext cx="11340000" cy="281834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D6EFF4-F332-24F4-7D48-0E06D13B63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 r="16036"/>
          <a:stretch/>
        </p:blipFill>
        <p:spPr>
          <a:xfrm>
            <a:off x="2423592" y="4077072"/>
            <a:ext cx="8347752" cy="24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9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5B32A-5998-5075-66A0-9DE04431F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1340000" cy="3966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2AFC06-FBF1-642A-2D8C-D8F8F64C2439}"/>
              </a:ext>
            </a:extLst>
          </p:cNvPr>
          <p:cNvSpPr/>
          <p:nvPr/>
        </p:nvSpPr>
        <p:spPr bwMode="white">
          <a:xfrm>
            <a:off x="8477976" y="2128207"/>
            <a:ext cx="476070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5B08F4-6365-5001-5A1C-3BAFC90046A9}"/>
              </a:ext>
            </a:extLst>
          </p:cNvPr>
          <p:cNvSpPr/>
          <p:nvPr/>
        </p:nvSpPr>
        <p:spPr bwMode="white">
          <a:xfrm>
            <a:off x="4079085" y="3977994"/>
            <a:ext cx="980705" cy="4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CD6EFF4-F332-24F4-7D48-0E06D13B63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33675" b="42325"/>
          <a:stretch/>
        </p:blipFill>
        <p:spPr>
          <a:xfrm>
            <a:off x="69408" y="4450453"/>
            <a:ext cx="3705380" cy="25239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CD6EFF4-F332-24F4-7D48-0E06D13B6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 r="16036"/>
          <a:stretch/>
        </p:blipFill>
        <p:spPr>
          <a:xfrm>
            <a:off x="3863383" y="4537654"/>
            <a:ext cx="8347752" cy="24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5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672E5-5485-E34C-187E-586A95AD0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4000"/>
            <a:ext cx="11340000" cy="2830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55A40-8EF9-D6FA-02AE-4C3260151EAC}"/>
              </a:ext>
            </a:extLst>
          </p:cNvPr>
          <p:cNvSpPr/>
          <p:nvPr/>
        </p:nvSpPr>
        <p:spPr bwMode="white">
          <a:xfrm>
            <a:off x="6372550" y="1452761"/>
            <a:ext cx="314206" cy="3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0C553-3BA8-8C40-AD96-73C666A65A8D}"/>
              </a:ext>
            </a:extLst>
          </p:cNvPr>
          <p:cNvSpPr/>
          <p:nvPr/>
        </p:nvSpPr>
        <p:spPr bwMode="white">
          <a:xfrm>
            <a:off x="3382827" y="3330513"/>
            <a:ext cx="980705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CD6EFF4-F332-24F4-7D48-0E06D13B63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33675" b="42325"/>
          <a:stretch/>
        </p:blipFill>
        <p:spPr>
          <a:xfrm>
            <a:off x="69408" y="4149080"/>
            <a:ext cx="3705380" cy="252395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CD6EFF4-F332-24F4-7D48-0E06D13B6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 r="16036"/>
          <a:stretch/>
        </p:blipFill>
        <p:spPr>
          <a:xfrm>
            <a:off x="3863383" y="4236281"/>
            <a:ext cx="8347752" cy="24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0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9AE6D-586C-E80D-5999-CE25B3E4B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836712"/>
            <a:ext cx="61027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981BA-F034-1C7F-FAEC-5339F4912467}"/>
              </a:ext>
            </a:extLst>
          </p:cNvPr>
          <p:cNvSpPr/>
          <p:nvPr/>
        </p:nvSpPr>
        <p:spPr bwMode="white">
          <a:xfrm>
            <a:off x="6244525" y="1000708"/>
            <a:ext cx="440666" cy="1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0692B5-7ED9-23BA-88FB-4478B23B29A5}"/>
              </a:ext>
            </a:extLst>
          </p:cNvPr>
          <p:cNvSpPr/>
          <p:nvPr/>
        </p:nvSpPr>
        <p:spPr bwMode="white">
          <a:xfrm>
            <a:off x="6736431" y="2348554"/>
            <a:ext cx="686620" cy="1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7EC8C2-AE75-010F-B527-CA71648B66C2}"/>
              </a:ext>
            </a:extLst>
          </p:cNvPr>
          <p:cNvSpPr/>
          <p:nvPr/>
        </p:nvSpPr>
        <p:spPr bwMode="white">
          <a:xfrm>
            <a:off x="6546842" y="5049372"/>
            <a:ext cx="456038" cy="19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D0D21-0B5D-9958-E1BD-07A46888023E}"/>
              </a:ext>
            </a:extLst>
          </p:cNvPr>
          <p:cNvSpPr/>
          <p:nvPr/>
        </p:nvSpPr>
        <p:spPr bwMode="white">
          <a:xfrm>
            <a:off x="8478602" y="5074996"/>
            <a:ext cx="220333" cy="15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4033B5-5520-410B-371C-A72EB5E2A940}"/>
              </a:ext>
            </a:extLst>
          </p:cNvPr>
          <p:cNvSpPr/>
          <p:nvPr/>
        </p:nvSpPr>
        <p:spPr bwMode="white">
          <a:xfrm>
            <a:off x="6674943" y="5500362"/>
            <a:ext cx="425294" cy="18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44CDEC-D25F-5648-F089-E9500D2A1E34}"/>
              </a:ext>
            </a:extLst>
          </p:cNvPr>
          <p:cNvSpPr/>
          <p:nvPr/>
        </p:nvSpPr>
        <p:spPr bwMode="white">
          <a:xfrm>
            <a:off x="6649323" y="5946228"/>
            <a:ext cx="430418" cy="2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9CF34F-6486-0C99-2F76-63E20FF0D25D}"/>
              </a:ext>
            </a:extLst>
          </p:cNvPr>
          <p:cNvSpPr/>
          <p:nvPr/>
        </p:nvSpPr>
        <p:spPr bwMode="white">
          <a:xfrm>
            <a:off x="5199222" y="6392093"/>
            <a:ext cx="169092" cy="2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D130AE-AD66-E3FA-15C2-387E3AECBB87}"/>
              </a:ext>
            </a:extLst>
          </p:cNvPr>
          <p:cNvSpPr/>
          <p:nvPr/>
        </p:nvSpPr>
        <p:spPr bwMode="white">
          <a:xfrm>
            <a:off x="7125858" y="6412593"/>
            <a:ext cx="430418" cy="17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59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516F9-BF3F-4716-3097-86CE428C3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97307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46A00-7444-5D74-A7C6-8E6B185D900C}"/>
              </a:ext>
            </a:extLst>
          </p:cNvPr>
          <p:cNvSpPr/>
          <p:nvPr/>
        </p:nvSpPr>
        <p:spPr bwMode="white">
          <a:xfrm>
            <a:off x="5895378" y="1065547"/>
            <a:ext cx="702637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0F511-09D1-5AB4-DFF4-6DEA63CC7D75}"/>
              </a:ext>
            </a:extLst>
          </p:cNvPr>
          <p:cNvSpPr/>
          <p:nvPr/>
        </p:nvSpPr>
        <p:spPr bwMode="white">
          <a:xfrm>
            <a:off x="8436312" y="3214968"/>
            <a:ext cx="1421615" cy="32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0E5281-3720-8D97-4D88-DA1D811872D3}"/>
              </a:ext>
            </a:extLst>
          </p:cNvPr>
          <p:cNvSpPr/>
          <p:nvPr/>
        </p:nvSpPr>
        <p:spPr bwMode="white">
          <a:xfrm>
            <a:off x="3542359" y="3934166"/>
            <a:ext cx="727148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1A0128-70A4-AF8E-960A-5570BC14CFA8}"/>
              </a:ext>
            </a:extLst>
          </p:cNvPr>
          <p:cNvSpPr/>
          <p:nvPr/>
        </p:nvSpPr>
        <p:spPr bwMode="white">
          <a:xfrm>
            <a:off x="6973845" y="4653363"/>
            <a:ext cx="1454296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51F1E8-1F09-1337-B909-AB494A1B9A31}"/>
              </a:ext>
            </a:extLst>
          </p:cNvPr>
          <p:cNvSpPr/>
          <p:nvPr/>
        </p:nvSpPr>
        <p:spPr bwMode="white">
          <a:xfrm>
            <a:off x="4628996" y="5380734"/>
            <a:ext cx="1421615" cy="30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9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517FC-4692-BED0-5B9F-6D2FD1973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340768"/>
            <a:ext cx="11340000" cy="406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1BCA0-48BA-3E0F-B7AD-3596EA01F1FD}"/>
              </a:ext>
            </a:extLst>
          </p:cNvPr>
          <p:cNvSpPr/>
          <p:nvPr/>
        </p:nvSpPr>
        <p:spPr bwMode="white">
          <a:xfrm>
            <a:off x="1948678" y="2610007"/>
            <a:ext cx="895012" cy="3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3C43E-BB9A-6534-9D44-4CBA2E592190}"/>
              </a:ext>
            </a:extLst>
          </p:cNvPr>
          <p:cNvSpPr/>
          <p:nvPr/>
        </p:nvSpPr>
        <p:spPr bwMode="white">
          <a:xfrm>
            <a:off x="7423490" y="3907877"/>
            <a:ext cx="2704080" cy="41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47F34C-5B1F-44CF-8564-CED68A3488F9}"/>
              </a:ext>
            </a:extLst>
          </p:cNvPr>
          <p:cNvSpPr/>
          <p:nvPr/>
        </p:nvSpPr>
        <p:spPr bwMode="white">
          <a:xfrm>
            <a:off x="1501172" y="4852649"/>
            <a:ext cx="1361561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4CA95D-AE12-0635-8A95-86E0EF13C456}"/>
              </a:ext>
            </a:extLst>
          </p:cNvPr>
          <p:cNvSpPr/>
          <p:nvPr/>
        </p:nvSpPr>
        <p:spPr bwMode="white">
          <a:xfrm>
            <a:off x="6242835" y="4833563"/>
            <a:ext cx="875969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EB4896-D11C-3438-F496-F0534EA1D7E2}"/>
              </a:ext>
            </a:extLst>
          </p:cNvPr>
          <p:cNvSpPr/>
          <p:nvPr/>
        </p:nvSpPr>
        <p:spPr bwMode="white">
          <a:xfrm>
            <a:off x="9118301" y="4862192"/>
            <a:ext cx="847405" cy="3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3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BDB15-EF5F-44E7-9E0B-DE4C4ACE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70405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B19D3-9DA0-7140-0205-400EB7CA9DB0}"/>
              </a:ext>
            </a:extLst>
          </p:cNvPr>
          <p:cNvSpPr/>
          <p:nvPr/>
        </p:nvSpPr>
        <p:spPr bwMode="white">
          <a:xfrm>
            <a:off x="9904186" y="3943204"/>
            <a:ext cx="358503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7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45C08-C6CD-4B20-3243-18E967DCA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46093"/>
            <a:ext cx="11340000" cy="5667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33996-3875-F185-60F2-0F4100B71888}"/>
              </a:ext>
            </a:extLst>
          </p:cNvPr>
          <p:cNvSpPr/>
          <p:nvPr/>
        </p:nvSpPr>
        <p:spPr bwMode="white">
          <a:xfrm>
            <a:off x="10415565" y="4375015"/>
            <a:ext cx="361813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1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FBF81-7F11-211A-3F30-B1A519ECF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26006"/>
            <a:ext cx="11340000" cy="574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65100-81EE-46E1-7E08-B02D67932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9556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 b="47799"/>
          <a:stretch/>
        </p:blipFill>
        <p:spPr>
          <a:xfrm>
            <a:off x="335360" y="4862990"/>
            <a:ext cx="5845868" cy="19739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230CECB-302A-BB19-4C45-96B6238AD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97" r="30368"/>
          <a:stretch/>
        </p:blipFill>
        <p:spPr>
          <a:xfrm>
            <a:off x="6181228" y="4797152"/>
            <a:ext cx="5845868" cy="18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7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2025-05-03T02:00:17Z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