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47" r:id="rId4"/>
    <p:sldId id="346" r:id="rId5"/>
    <p:sldId id="345" r:id="rId6"/>
    <p:sldId id="344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2927" b="70062"/>
          <a:stretch/>
        </p:blipFill>
        <p:spPr>
          <a:xfrm>
            <a:off x="2135561" y="1634332"/>
            <a:ext cx="7920879" cy="10745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366" t="41975" r="-610" b="31944"/>
          <a:stretch/>
        </p:blipFill>
        <p:spPr>
          <a:xfrm>
            <a:off x="2243572" y="3140968"/>
            <a:ext cx="7704857" cy="9361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342" t="80092" r="10976"/>
          <a:stretch/>
        </p:blipFill>
        <p:spPr>
          <a:xfrm>
            <a:off x="3575720" y="4509120"/>
            <a:ext cx="5040561" cy="7145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55338F-46A5-E2AD-CEDC-A8C4E40A9C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1058551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544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54C4BB-925D-F8C8-7D6A-12F17A100B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84784"/>
            <a:ext cx="11340000" cy="237887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9574E6EF-5197-F02E-B672-0113B2DEA13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8979" b="63206"/>
          <a:stretch/>
        </p:blipFill>
        <p:spPr>
          <a:xfrm>
            <a:off x="1318832" y="3863654"/>
            <a:ext cx="10321784" cy="1725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17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74E6EF-5197-F02E-B672-0113B2DEA13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408" r="8144"/>
          <a:stretch/>
        </p:blipFill>
        <p:spPr>
          <a:xfrm>
            <a:off x="1127448" y="1376048"/>
            <a:ext cx="10416520" cy="27010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9DFFBA-E246-A1FD-FFA2-D8A2F3C715D8}"/>
              </a:ext>
            </a:extLst>
          </p:cNvPr>
          <p:cNvSpPr/>
          <p:nvPr/>
        </p:nvSpPr>
        <p:spPr bwMode="white">
          <a:xfrm>
            <a:off x="10344173" y="3390730"/>
            <a:ext cx="352291" cy="381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A673331-A5A3-C4AB-C4F5-15D14C579AC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28" b="64413"/>
          <a:stretch/>
        </p:blipFill>
        <p:spPr>
          <a:xfrm>
            <a:off x="1127448" y="4077072"/>
            <a:ext cx="10297144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27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673331-A5A3-C4AB-C4F5-15D14C579AC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96" r="7649"/>
          <a:stretch/>
        </p:blipFill>
        <p:spPr>
          <a:xfrm>
            <a:off x="1127448" y="1700808"/>
            <a:ext cx="10272504" cy="3879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904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343C90-57F8-5EBF-D4D9-9AD380D6D7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11340000" cy="3010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83E570-FFB5-6412-8890-34E0F7E058D0}"/>
              </a:ext>
            </a:extLst>
          </p:cNvPr>
          <p:cNvSpPr/>
          <p:nvPr/>
        </p:nvSpPr>
        <p:spPr bwMode="white">
          <a:xfrm>
            <a:off x="7122352" y="1223055"/>
            <a:ext cx="2285138" cy="504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321BB3-2E52-7704-FE30-76AEBAAF9777}"/>
              </a:ext>
            </a:extLst>
          </p:cNvPr>
          <p:cNvSpPr/>
          <p:nvPr/>
        </p:nvSpPr>
        <p:spPr bwMode="white">
          <a:xfrm>
            <a:off x="8531520" y="2232738"/>
            <a:ext cx="2884987" cy="504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B74888-7ED8-6A10-1BEB-270FD89BFCF8}"/>
              </a:ext>
            </a:extLst>
          </p:cNvPr>
          <p:cNvSpPr/>
          <p:nvPr/>
        </p:nvSpPr>
        <p:spPr bwMode="white">
          <a:xfrm>
            <a:off x="1485677" y="3251947"/>
            <a:ext cx="561763" cy="504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7BD290D2-8F27-D099-1C6D-E500DB8868F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8"/>
          <a:stretch/>
        </p:blipFill>
        <p:spPr>
          <a:xfrm>
            <a:off x="2927648" y="2745490"/>
            <a:ext cx="8904352" cy="4038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29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D5596B-B4DC-27A0-E466-B47C382C3D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332"/>
          <a:stretch/>
        </p:blipFill>
        <p:spPr>
          <a:xfrm>
            <a:off x="801368" y="1988840"/>
            <a:ext cx="11055272" cy="294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83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43C5E9-F3D4-8306-FED2-97CFBE68151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741"/>
          <a:stretch/>
        </p:blipFill>
        <p:spPr>
          <a:xfrm>
            <a:off x="4151784" y="3349242"/>
            <a:ext cx="3960440" cy="351788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DD5596B-B4DC-27A0-E466-B47C382C3D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668"/>
          <a:stretch/>
        </p:blipFill>
        <p:spPr>
          <a:xfrm>
            <a:off x="1055440" y="620688"/>
            <a:ext cx="10259096" cy="3255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30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6E21E4-F661-5793-1759-7F9D0C39C1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80728"/>
            <a:ext cx="11340000" cy="28807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0DA0BA-EC95-E96A-7145-6C58D43322CF}"/>
              </a:ext>
            </a:extLst>
          </p:cNvPr>
          <p:cNvSpPr/>
          <p:nvPr/>
        </p:nvSpPr>
        <p:spPr bwMode="white">
          <a:xfrm>
            <a:off x="7511520" y="2033600"/>
            <a:ext cx="266429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B5CD46-47B4-66C4-6EB9-21EE030FB865}"/>
              </a:ext>
            </a:extLst>
          </p:cNvPr>
          <p:cNvSpPr/>
          <p:nvPr/>
        </p:nvSpPr>
        <p:spPr bwMode="white">
          <a:xfrm>
            <a:off x="7243162" y="3185728"/>
            <a:ext cx="3724742" cy="551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EC43C5E9-F3D4-8306-FED2-97CFBE68151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741"/>
          <a:stretch/>
        </p:blipFill>
        <p:spPr>
          <a:xfrm>
            <a:off x="8544272" y="3625582"/>
            <a:ext cx="3669888" cy="3259802"/>
          </a:xfrm>
          <a:prstGeom prst="rect">
            <a:avLst/>
          </a:prstGeom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DE65D7EA-6CF0-B123-7C42-CCCAC5BA743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151" b="79884"/>
          <a:stretch/>
        </p:blipFill>
        <p:spPr>
          <a:xfrm>
            <a:off x="983432" y="4027976"/>
            <a:ext cx="7920880" cy="985200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1F2DC16-E3FE-EAAB-A7FA-5F021CE5148C}"/>
              </a:ext>
            </a:extLst>
          </p:cNvPr>
          <p:cNvSpPr/>
          <p:nvPr/>
        </p:nvSpPr>
        <p:spPr bwMode="white">
          <a:xfrm>
            <a:off x="1792751" y="4143870"/>
            <a:ext cx="6319473" cy="5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118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65D7EA-6CF0-B123-7C42-CCCAC5BA743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57" r="10684"/>
          <a:stretch/>
        </p:blipFill>
        <p:spPr>
          <a:xfrm>
            <a:off x="1152088" y="980728"/>
            <a:ext cx="10128488" cy="398881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A15BFD-0463-2089-DFC4-2422D5844489}"/>
              </a:ext>
            </a:extLst>
          </p:cNvPr>
          <p:cNvSpPr/>
          <p:nvPr/>
        </p:nvSpPr>
        <p:spPr bwMode="white">
          <a:xfrm>
            <a:off x="9388108" y="3206764"/>
            <a:ext cx="1685289" cy="505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C6D8124-90B5-E3C0-0467-7C7224214854}"/>
              </a:ext>
            </a:extLst>
          </p:cNvPr>
          <p:cNvSpPr/>
          <p:nvPr/>
        </p:nvSpPr>
        <p:spPr bwMode="white">
          <a:xfrm>
            <a:off x="1951886" y="4197733"/>
            <a:ext cx="561763" cy="505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979E4678-4677-3771-6E6C-0CA89965649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02" t="32668" r="36299"/>
          <a:stretch/>
        </p:blipFill>
        <p:spPr>
          <a:xfrm>
            <a:off x="5591944" y="3717032"/>
            <a:ext cx="3562974" cy="3007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691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D53814-3D7B-A482-96F1-362F6E208C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62" y="1052736"/>
            <a:ext cx="11088678" cy="586800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79E4678-4677-3771-6E6C-0CA89965649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02" t="32668" r="36299"/>
          <a:stretch/>
        </p:blipFill>
        <p:spPr>
          <a:xfrm>
            <a:off x="8472264" y="620688"/>
            <a:ext cx="3562974" cy="3007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63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37042C-4687-D53E-17D5-86428518D3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836712"/>
            <a:ext cx="9222394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A4F0DA-FB52-402D-1282-96867C8D39D4}"/>
              </a:ext>
            </a:extLst>
          </p:cNvPr>
          <p:cNvSpPr/>
          <p:nvPr/>
        </p:nvSpPr>
        <p:spPr bwMode="white">
          <a:xfrm>
            <a:off x="4457846" y="2753680"/>
            <a:ext cx="1181466" cy="5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F12F032-9889-6211-048D-FFE4737491DE}"/>
              </a:ext>
            </a:extLst>
          </p:cNvPr>
          <p:cNvSpPr/>
          <p:nvPr/>
        </p:nvSpPr>
        <p:spPr bwMode="white">
          <a:xfrm>
            <a:off x="2537482" y="3658313"/>
            <a:ext cx="844031" cy="395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56F24CD-C847-F097-0D2B-A985319B94A9}"/>
              </a:ext>
            </a:extLst>
          </p:cNvPr>
          <p:cNvSpPr/>
          <p:nvPr/>
        </p:nvSpPr>
        <p:spPr bwMode="white">
          <a:xfrm>
            <a:off x="9940176" y="5185388"/>
            <a:ext cx="433630" cy="325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E810175-153B-824F-933E-4BBB9DFB8BFA}"/>
              </a:ext>
            </a:extLst>
          </p:cNvPr>
          <p:cNvSpPr/>
          <p:nvPr/>
        </p:nvSpPr>
        <p:spPr bwMode="white">
          <a:xfrm>
            <a:off x="2088364" y="5922032"/>
            <a:ext cx="4919100" cy="604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9E4678-4677-3771-6E6C-0CA8996564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908720"/>
            <a:ext cx="1103917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EB5EBD-653A-5B9C-0C67-12C0B2E7CEB7}"/>
              </a:ext>
            </a:extLst>
          </p:cNvPr>
          <p:cNvSpPr/>
          <p:nvPr/>
        </p:nvSpPr>
        <p:spPr bwMode="white">
          <a:xfrm>
            <a:off x="3695096" y="1889584"/>
            <a:ext cx="122413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828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747151-F409-789E-8B9F-FB007EDD5EF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250"/>
          <a:stretch/>
        </p:blipFill>
        <p:spPr>
          <a:xfrm>
            <a:off x="551384" y="836712"/>
            <a:ext cx="11340000" cy="3456384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0985F7F0-53ED-A436-F8E4-7FCD8C653CB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00"/>
          <a:stretch/>
        </p:blipFill>
        <p:spPr>
          <a:xfrm>
            <a:off x="3719736" y="4005064"/>
            <a:ext cx="4680520" cy="3010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372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85F7F0-53ED-A436-F8E4-7FCD8C653CB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04"/>
          <a:stretch/>
        </p:blipFill>
        <p:spPr>
          <a:xfrm>
            <a:off x="7176120" y="3717032"/>
            <a:ext cx="4752528" cy="301017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7747151-F409-789E-8B9F-FB007EDD5EF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037"/>
          <a:stretch/>
        </p:blipFill>
        <p:spPr>
          <a:xfrm>
            <a:off x="407368" y="692696"/>
            <a:ext cx="11340000" cy="20689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668A9B-C1E3-D70A-B4C7-935DF45DFEDF}"/>
              </a:ext>
            </a:extLst>
          </p:cNvPr>
          <p:cNvSpPr/>
          <p:nvPr/>
        </p:nvSpPr>
        <p:spPr bwMode="white">
          <a:xfrm>
            <a:off x="10056440" y="1916832"/>
            <a:ext cx="64807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CA08E9A-4A1F-4E4F-6713-35F8ADEECD6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372" b="68885"/>
          <a:stretch/>
        </p:blipFill>
        <p:spPr>
          <a:xfrm>
            <a:off x="1150241" y="2645034"/>
            <a:ext cx="8916408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073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A08E9A-4A1F-4E4F-6713-35F8ADEECD6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57" r="9832"/>
          <a:stretch/>
        </p:blipFill>
        <p:spPr>
          <a:xfrm>
            <a:off x="1199456" y="1052736"/>
            <a:ext cx="10225136" cy="385000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985F7F0-53ED-A436-F8E4-7FCD8C653CB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597"/>
          <a:stretch/>
        </p:blipFill>
        <p:spPr>
          <a:xfrm>
            <a:off x="4367808" y="3789040"/>
            <a:ext cx="4608512" cy="3010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496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09AB5E-E2EA-EF6D-C7BD-8ED5A62532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124744"/>
            <a:ext cx="11340000" cy="55784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C45F72-C12C-C6AF-7835-AE14E05629F3}"/>
              </a:ext>
            </a:extLst>
          </p:cNvPr>
          <p:cNvSpPr/>
          <p:nvPr/>
        </p:nvSpPr>
        <p:spPr bwMode="white">
          <a:xfrm>
            <a:off x="5236291" y="1344068"/>
            <a:ext cx="1085440" cy="476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C809B8-3247-81D4-3970-3C68422AFE0E}"/>
              </a:ext>
            </a:extLst>
          </p:cNvPr>
          <p:cNvSpPr/>
          <p:nvPr/>
        </p:nvSpPr>
        <p:spPr bwMode="white">
          <a:xfrm>
            <a:off x="1960925" y="2240436"/>
            <a:ext cx="1094962" cy="486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629AA8-791B-6B1B-6602-3E2B55317D84}"/>
              </a:ext>
            </a:extLst>
          </p:cNvPr>
          <p:cNvSpPr/>
          <p:nvPr/>
        </p:nvSpPr>
        <p:spPr bwMode="white">
          <a:xfrm>
            <a:off x="6474074" y="2240436"/>
            <a:ext cx="1075919" cy="486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5F437A-FF59-0E99-A859-5EB2921879A0}"/>
              </a:ext>
            </a:extLst>
          </p:cNvPr>
          <p:cNvSpPr/>
          <p:nvPr/>
        </p:nvSpPr>
        <p:spPr bwMode="white">
          <a:xfrm>
            <a:off x="1799061" y="3165411"/>
            <a:ext cx="1618639" cy="476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2D5E3D-383C-A288-09E4-D17455F567FF}"/>
              </a:ext>
            </a:extLst>
          </p:cNvPr>
          <p:cNvSpPr/>
          <p:nvPr/>
        </p:nvSpPr>
        <p:spPr bwMode="white">
          <a:xfrm>
            <a:off x="7159616" y="3165411"/>
            <a:ext cx="1666245" cy="486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8E006C0-86D5-0E25-4BCD-0196E38B4895}"/>
              </a:ext>
            </a:extLst>
          </p:cNvPr>
          <p:cNvSpPr/>
          <p:nvPr/>
        </p:nvSpPr>
        <p:spPr bwMode="white">
          <a:xfrm>
            <a:off x="2341782" y="4090387"/>
            <a:ext cx="1628161" cy="476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0D97101-3113-78E3-B479-F3BA8A032593}"/>
              </a:ext>
            </a:extLst>
          </p:cNvPr>
          <p:cNvSpPr/>
          <p:nvPr/>
        </p:nvSpPr>
        <p:spPr bwMode="white">
          <a:xfrm>
            <a:off x="4569792" y="5043970"/>
            <a:ext cx="1056876" cy="476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2D470C1-2206-0935-2573-688721AC7FFE}"/>
              </a:ext>
            </a:extLst>
          </p:cNvPr>
          <p:cNvSpPr/>
          <p:nvPr/>
        </p:nvSpPr>
        <p:spPr bwMode="white">
          <a:xfrm>
            <a:off x="2427475" y="5850024"/>
            <a:ext cx="3894256" cy="605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538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C5D6A2-78CB-2548-8905-262EC2DC87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0821373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2401F5-022F-4644-C59C-BAED211A72EF}"/>
              </a:ext>
            </a:extLst>
          </p:cNvPr>
          <p:cNvSpPr/>
          <p:nvPr/>
        </p:nvSpPr>
        <p:spPr bwMode="white">
          <a:xfrm>
            <a:off x="10458724" y="4321121"/>
            <a:ext cx="345266" cy="37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222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408D0D-3BBA-B8C9-9152-439EAEC9A8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124744"/>
            <a:ext cx="11340000" cy="55407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E1A472-8A94-53B6-68FC-F51A76C36746}"/>
              </a:ext>
            </a:extLst>
          </p:cNvPr>
          <p:cNvSpPr/>
          <p:nvPr/>
        </p:nvSpPr>
        <p:spPr bwMode="white">
          <a:xfrm>
            <a:off x="10463545" y="2326356"/>
            <a:ext cx="418942" cy="381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116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F7B473-D89E-C3C8-E187-78CDF56EDF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27084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FDB69E-CF16-0D0C-3C1E-A1D5E7B38E1D}"/>
              </a:ext>
            </a:extLst>
          </p:cNvPr>
          <p:cNvSpPr/>
          <p:nvPr/>
        </p:nvSpPr>
        <p:spPr bwMode="white">
          <a:xfrm>
            <a:off x="10382837" y="3198524"/>
            <a:ext cx="371335" cy="381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CF47A19-DC03-5EB3-5901-EC46C4F3B3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28"/>
          <a:stretch/>
        </p:blipFill>
        <p:spPr>
          <a:xfrm>
            <a:off x="4367808" y="3477833"/>
            <a:ext cx="3324384" cy="3264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341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2A4B8E-9CB1-E9D0-51C2-2DBF9140B6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196752"/>
            <a:ext cx="11340000" cy="518292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CF47A19-DC03-5EB3-5901-EC46C4F3B39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3"/>
          <a:stretch/>
        </p:blipFill>
        <p:spPr>
          <a:xfrm>
            <a:off x="9336360" y="2060848"/>
            <a:ext cx="2545310" cy="2547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053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3747BC-99C8-C871-2935-4A40A005BF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556792"/>
            <a:ext cx="11340000" cy="39719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2CF8DC-2F98-C258-FFA0-7FB051E032FD}"/>
              </a:ext>
            </a:extLst>
          </p:cNvPr>
          <p:cNvSpPr/>
          <p:nvPr/>
        </p:nvSpPr>
        <p:spPr bwMode="white">
          <a:xfrm>
            <a:off x="10429623" y="2976029"/>
            <a:ext cx="361813" cy="381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706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2985A7-2507-893B-4206-F1ABA35605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147" y="1124744"/>
            <a:ext cx="11340000" cy="56457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38D5A9-2548-E838-B4C2-7EA30689024D}"/>
              </a:ext>
            </a:extLst>
          </p:cNvPr>
          <p:cNvSpPr/>
          <p:nvPr/>
        </p:nvSpPr>
        <p:spPr bwMode="white">
          <a:xfrm>
            <a:off x="10550507" y="2335916"/>
            <a:ext cx="428463" cy="381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528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2025-05-03T01:36:50Z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