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996683"/>
            <a:ext cx="11953328" cy="8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D295A-148D-2396-A910-DD6F28389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556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49B16-627F-FB75-0C8E-F9E4596ACB46}"/>
              </a:ext>
            </a:extLst>
          </p:cNvPr>
          <p:cNvSpPr/>
          <p:nvPr/>
        </p:nvSpPr>
        <p:spPr bwMode="white">
          <a:xfrm>
            <a:off x="2206335" y="2647737"/>
            <a:ext cx="371335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08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7FD58-8D31-E53E-76BE-647C91C5B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40172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0155"/>
          <a:stretch/>
        </p:blipFill>
        <p:spPr>
          <a:xfrm>
            <a:off x="2855640" y="4581128"/>
            <a:ext cx="7874862" cy="229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2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54D1F-EEF1-E057-A371-0A89640BB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41384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672A8-106F-879A-1106-4CCC950FE625}"/>
              </a:ext>
            </a:extLst>
          </p:cNvPr>
          <p:cNvSpPr/>
          <p:nvPr/>
        </p:nvSpPr>
        <p:spPr bwMode="white">
          <a:xfrm>
            <a:off x="5519936" y="2636912"/>
            <a:ext cx="864096" cy="6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74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535E7-107E-C683-06DA-B99304D05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556792"/>
            <a:ext cx="11340000" cy="39094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060281-1781-AC80-733B-FD30A4C64904}"/>
              </a:ext>
            </a:extLst>
          </p:cNvPr>
          <p:cNvSpPr/>
          <p:nvPr/>
        </p:nvSpPr>
        <p:spPr bwMode="white">
          <a:xfrm>
            <a:off x="5279272" y="3689784"/>
            <a:ext cx="5616624" cy="55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FF5409-F909-E818-36EB-B475558450AE}"/>
              </a:ext>
            </a:extLst>
          </p:cNvPr>
          <p:cNvSpPr/>
          <p:nvPr/>
        </p:nvSpPr>
        <p:spPr bwMode="white">
          <a:xfrm>
            <a:off x="1977243" y="4722464"/>
            <a:ext cx="2627909" cy="4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5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B661F-7473-6E7E-E530-B7B08C07F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3936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AAD740-C025-5CA4-CE69-25D8FE6420CB}"/>
              </a:ext>
            </a:extLst>
          </p:cNvPr>
          <p:cNvSpPr/>
          <p:nvPr/>
        </p:nvSpPr>
        <p:spPr bwMode="white">
          <a:xfrm>
            <a:off x="8465486" y="3617776"/>
            <a:ext cx="2358401" cy="62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F7C979-C6F4-5B17-1BE9-5C54AFA927EC}"/>
              </a:ext>
            </a:extLst>
          </p:cNvPr>
          <p:cNvSpPr/>
          <p:nvPr/>
        </p:nvSpPr>
        <p:spPr bwMode="white">
          <a:xfrm>
            <a:off x="1822888" y="4553880"/>
            <a:ext cx="58326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6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306B6-6EC4-6666-1F71-0FD4F78A6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48112"/>
            <a:ext cx="11340000" cy="277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29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3796E-AC7A-C7AE-1B5D-E9A1104D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808"/>
            <a:ext cx="11340000" cy="4125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A4A36-823E-7313-0A3E-D8EA7D64272E}"/>
              </a:ext>
            </a:extLst>
          </p:cNvPr>
          <p:cNvSpPr/>
          <p:nvPr/>
        </p:nvSpPr>
        <p:spPr bwMode="white">
          <a:xfrm>
            <a:off x="9552701" y="1929451"/>
            <a:ext cx="1647204" cy="4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FBE1C6-5F5D-03A5-4437-4FF42F3D7303}"/>
              </a:ext>
            </a:extLst>
          </p:cNvPr>
          <p:cNvSpPr/>
          <p:nvPr/>
        </p:nvSpPr>
        <p:spPr bwMode="white">
          <a:xfrm>
            <a:off x="945346" y="2643418"/>
            <a:ext cx="7646294" cy="75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3B8FB1-C024-B4DD-9737-7044A41ECAF0}"/>
              </a:ext>
            </a:extLst>
          </p:cNvPr>
          <p:cNvSpPr/>
          <p:nvPr/>
        </p:nvSpPr>
        <p:spPr bwMode="white">
          <a:xfrm>
            <a:off x="9095672" y="3617776"/>
            <a:ext cx="2304279" cy="72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50CF86-204F-DEE3-B4D8-C31BB5F87F74}"/>
              </a:ext>
            </a:extLst>
          </p:cNvPr>
          <p:cNvSpPr/>
          <p:nvPr/>
        </p:nvSpPr>
        <p:spPr bwMode="white">
          <a:xfrm>
            <a:off x="945346" y="4825600"/>
            <a:ext cx="2351788" cy="7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7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6590A-B5C9-72A1-4AE9-5A0145D1C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1" y="1988840"/>
            <a:ext cx="11340000" cy="2787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942C8-9EFA-02EB-D220-72AB6BC0B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37410"/>
            <a:ext cx="11340000" cy="4671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751C8-6177-2772-E151-005E08A3F9AC}"/>
              </a:ext>
            </a:extLst>
          </p:cNvPr>
          <p:cNvSpPr/>
          <p:nvPr/>
        </p:nvSpPr>
        <p:spPr bwMode="white">
          <a:xfrm>
            <a:off x="6935456" y="1754178"/>
            <a:ext cx="403244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77C220-83DF-8420-9E08-33FE8B4F1683}"/>
              </a:ext>
            </a:extLst>
          </p:cNvPr>
          <p:cNvSpPr/>
          <p:nvPr/>
        </p:nvSpPr>
        <p:spPr bwMode="white">
          <a:xfrm>
            <a:off x="1792751" y="2781551"/>
            <a:ext cx="1237783" cy="4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A6A192-3C0A-F2CA-8FA4-1463F2F7959C}"/>
              </a:ext>
            </a:extLst>
          </p:cNvPr>
          <p:cNvSpPr/>
          <p:nvPr/>
        </p:nvSpPr>
        <p:spPr bwMode="white">
          <a:xfrm>
            <a:off x="2811542" y="4501997"/>
            <a:ext cx="1675642" cy="63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78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7A034-8389-8C0C-E656-C9626F063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273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D88B1-9AE1-CFB0-C0F1-8180019CAE42}"/>
              </a:ext>
            </a:extLst>
          </p:cNvPr>
          <p:cNvSpPr/>
          <p:nvPr/>
        </p:nvSpPr>
        <p:spPr bwMode="white">
          <a:xfrm>
            <a:off x="9095673" y="3761792"/>
            <a:ext cx="1944239" cy="5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6E44D-956D-E8B9-D7C8-2953621B0526}"/>
              </a:ext>
            </a:extLst>
          </p:cNvPr>
          <p:cNvSpPr/>
          <p:nvPr/>
        </p:nvSpPr>
        <p:spPr bwMode="white">
          <a:xfrm>
            <a:off x="1707059" y="4625888"/>
            <a:ext cx="2028060" cy="84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83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0000"/>
            <a:ext cx="1104321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7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998A0-C49E-E906-CBB3-49FC2605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13113"/>
            <a:ext cx="11340000" cy="2919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0096F-3883-D5F9-6945-A8FFAB16B585}"/>
              </a:ext>
            </a:extLst>
          </p:cNvPr>
          <p:cNvSpPr/>
          <p:nvPr/>
        </p:nvSpPr>
        <p:spPr bwMode="white">
          <a:xfrm>
            <a:off x="4083248" y="2144739"/>
            <a:ext cx="7028672" cy="56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F18985-8863-054B-A3C3-813CE8852317}"/>
              </a:ext>
            </a:extLst>
          </p:cNvPr>
          <p:cNvSpPr/>
          <p:nvPr/>
        </p:nvSpPr>
        <p:spPr bwMode="white">
          <a:xfrm>
            <a:off x="1817152" y="3141045"/>
            <a:ext cx="2675516" cy="46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0155"/>
          <a:stretch/>
        </p:blipFill>
        <p:spPr>
          <a:xfrm>
            <a:off x="1919536" y="3845683"/>
            <a:ext cx="10035102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5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77006-B75B-0EDE-A1A1-67FD51CA6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23" y="1124744"/>
            <a:ext cx="11340000" cy="2866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0155"/>
          <a:stretch/>
        </p:blipFill>
        <p:spPr>
          <a:xfrm>
            <a:off x="1847528" y="3789040"/>
            <a:ext cx="10035102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7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CDB56-7670-E7D2-BF9F-0933C601B5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87488" y="836712"/>
            <a:ext cx="9552424" cy="3769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07866-1631-DEA6-0C18-0A90FBCA7EB0}"/>
              </a:ext>
            </a:extLst>
          </p:cNvPr>
          <p:cNvSpPr/>
          <p:nvPr/>
        </p:nvSpPr>
        <p:spPr bwMode="white">
          <a:xfrm>
            <a:off x="9637815" y="1018024"/>
            <a:ext cx="1114005" cy="45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914E69-8E30-6ABA-59CC-4FEE71528249}"/>
              </a:ext>
            </a:extLst>
          </p:cNvPr>
          <p:cNvSpPr/>
          <p:nvPr/>
        </p:nvSpPr>
        <p:spPr bwMode="white">
          <a:xfrm>
            <a:off x="1487487" y="1817657"/>
            <a:ext cx="8616321" cy="63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9F5597-E29B-37F7-5FA1-E0533C75D128}"/>
              </a:ext>
            </a:extLst>
          </p:cNvPr>
          <p:cNvSpPr/>
          <p:nvPr/>
        </p:nvSpPr>
        <p:spPr bwMode="white">
          <a:xfrm>
            <a:off x="10103808" y="1967527"/>
            <a:ext cx="720080" cy="47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6B2619-7B7C-A52B-89D0-9485BA072C04}"/>
              </a:ext>
            </a:extLst>
          </p:cNvPr>
          <p:cNvSpPr/>
          <p:nvPr/>
        </p:nvSpPr>
        <p:spPr bwMode="white">
          <a:xfrm>
            <a:off x="1390841" y="2897696"/>
            <a:ext cx="964907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787247A-C4DD-B9B5-E069-E59A25B0CD4D}"/>
              </a:ext>
            </a:extLst>
          </p:cNvPr>
          <p:cNvSpPr/>
          <p:nvPr/>
        </p:nvSpPr>
        <p:spPr bwMode="white">
          <a:xfrm>
            <a:off x="1390842" y="3761792"/>
            <a:ext cx="5390550" cy="61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0155"/>
          <a:stretch/>
        </p:blipFill>
        <p:spPr>
          <a:xfrm>
            <a:off x="2567608" y="4505647"/>
            <a:ext cx="8427568" cy="245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7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5FBC0-F1E0-4203-CD66-8610A473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1340000" cy="21235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B67F9-1F62-91D9-F858-3571B9EAD2C8}"/>
              </a:ext>
            </a:extLst>
          </p:cNvPr>
          <p:cNvSpPr/>
          <p:nvPr/>
        </p:nvSpPr>
        <p:spPr bwMode="white">
          <a:xfrm>
            <a:off x="2914504" y="2393640"/>
            <a:ext cx="6397216" cy="81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50018A9-DB35-0E61-503A-98D032DB9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0155"/>
          <a:stretch/>
        </p:blipFill>
        <p:spPr>
          <a:xfrm>
            <a:off x="1919536" y="3573016"/>
            <a:ext cx="10035102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7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2025-05-03T02:43:36Z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