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55" r:id="rId13"/>
    <p:sldId id="345" r:id="rId14"/>
    <p:sldId id="361" r:id="rId15"/>
    <p:sldId id="344" r:id="rId16"/>
    <p:sldId id="343" r:id="rId17"/>
    <p:sldId id="342" r:id="rId18"/>
    <p:sldId id="341" r:id="rId19"/>
    <p:sldId id="339" r:id="rId20"/>
    <p:sldId id="338" r:id="rId21"/>
    <p:sldId id="337" r:id="rId22"/>
    <p:sldId id="336" r:id="rId23"/>
    <p:sldId id="335" r:id="rId24"/>
    <p:sldId id="334" r:id="rId25"/>
    <p:sldId id="332" r:id="rId26"/>
    <p:sldId id="330" r:id="rId27"/>
    <p:sldId id="329" r:id="rId28"/>
    <p:sldId id="356" r:id="rId29"/>
    <p:sldId id="328" r:id="rId30"/>
    <p:sldId id="357" r:id="rId31"/>
    <p:sldId id="359" r:id="rId32"/>
    <p:sldId id="358" r:id="rId33"/>
    <p:sldId id="325" r:id="rId34"/>
    <p:sldId id="360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0762" y="2967095"/>
            <a:ext cx="7390476" cy="9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407965-E941-BA3D-0C46-926F99EE3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84587"/>
            <a:ext cx="11171942" cy="58042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62E24C-8851-485B-D6CC-685C39D80006}"/>
              </a:ext>
            </a:extLst>
          </p:cNvPr>
          <p:cNvSpPr/>
          <p:nvPr/>
        </p:nvSpPr>
        <p:spPr bwMode="white">
          <a:xfrm>
            <a:off x="3881224" y="6138056"/>
            <a:ext cx="7025374" cy="58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07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E6E01C-A671-EBE5-6DBE-6F69B9078D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49" b="59969"/>
          <a:stretch/>
        </p:blipFill>
        <p:spPr>
          <a:xfrm>
            <a:off x="1127448" y="1124744"/>
            <a:ext cx="10272504" cy="23490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B73B45-3A0C-2B68-14F0-9AF619E8EF60}"/>
              </a:ext>
            </a:extLst>
          </p:cNvPr>
          <p:cNvSpPr/>
          <p:nvPr/>
        </p:nvSpPr>
        <p:spPr bwMode="white">
          <a:xfrm>
            <a:off x="2254937" y="1961592"/>
            <a:ext cx="4752528" cy="56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29C894-52A8-2BA6-D9DD-CFE215FC00C2}"/>
              </a:ext>
            </a:extLst>
          </p:cNvPr>
          <p:cNvSpPr/>
          <p:nvPr/>
        </p:nvSpPr>
        <p:spPr bwMode="white">
          <a:xfrm>
            <a:off x="3649993" y="2753681"/>
            <a:ext cx="3357472" cy="564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78407965-E941-BA3D-0C46-926F99EE32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84" t="14725" b="31281"/>
          <a:stretch/>
        </p:blipFill>
        <p:spPr>
          <a:xfrm>
            <a:off x="3791744" y="3453679"/>
            <a:ext cx="4824536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37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E6E01C-A671-EBE5-6DBE-6F69B9078D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58" r="5224"/>
          <a:stretch/>
        </p:blipFill>
        <p:spPr>
          <a:xfrm>
            <a:off x="720040" y="836712"/>
            <a:ext cx="10704552" cy="344697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0654BC-E8C6-C828-1DE6-89B6A01A1F24}"/>
              </a:ext>
            </a:extLst>
          </p:cNvPr>
          <p:cNvSpPr/>
          <p:nvPr/>
        </p:nvSpPr>
        <p:spPr bwMode="white">
          <a:xfrm>
            <a:off x="9036852" y="979377"/>
            <a:ext cx="1754401" cy="3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A6F8F4-99A9-0FD1-C33A-033F2A5547B4}"/>
              </a:ext>
            </a:extLst>
          </p:cNvPr>
          <p:cNvSpPr/>
          <p:nvPr/>
        </p:nvSpPr>
        <p:spPr bwMode="white">
          <a:xfrm>
            <a:off x="1545082" y="1761571"/>
            <a:ext cx="4478910" cy="80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F637B22-EAA5-62AF-2499-CA2B3327B58B}"/>
              </a:ext>
            </a:extLst>
          </p:cNvPr>
          <p:cNvSpPr/>
          <p:nvPr/>
        </p:nvSpPr>
        <p:spPr bwMode="white">
          <a:xfrm>
            <a:off x="2825322" y="2811940"/>
            <a:ext cx="1326462" cy="493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4D6D221-6744-D96A-48AE-BEC2CD8B0077}"/>
              </a:ext>
            </a:extLst>
          </p:cNvPr>
          <p:cNvSpPr/>
          <p:nvPr/>
        </p:nvSpPr>
        <p:spPr bwMode="white">
          <a:xfrm>
            <a:off x="8145426" y="2840425"/>
            <a:ext cx="1262942" cy="43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41AB503-5585-D891-A74C-E5082462D4D4}"/>
              </a:ext>
            </a:extLst>
          </p:cNvPr>
          <p:cNvSpPr/>
          <p:nvPr/>
        </p:nvSpPr>
        <p:spPr bwMode="white">
          <a:xfrm>
            <a:off x="2085628" y="3666503"/>
            <a:ext cx="1033674" cy="37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78407965-E941-BA3D-0C46-926F99EE32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10" t="15954" r="1274" b="27599"/>
          <a:stretch/>
        </p:blipFill>
        <p:spPr>
          <a:xfrm>
            <a:off x="6528048" y="3901636"/>
            <a:ext cx="4555656" cy="3127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21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4" grpId="0" animBg="1"/>
      <p:bldP spid="16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40DFC7-EEFD-77F6-A28A-6D02EC48DC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6" b="46712"/>
          <a:stretch/>
        </p:blipFill>
        <p:spPr>
          <a:xfrm>
            <a:off x="911424" y="1052736"/>
            <a:ext cx="10441160" cy="23042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B91267-6DB7-86C3-81DA-9DFF2238BB28}"/>
              </a:ext>
            </a:extLst>
          </p:cNvPr>
          <p:cNvSpPr/>
          <p:nvPr/>
        </p:nvSpPr>
        <p:spPr bwMode="white">
          <a:xfrm>
            <a:off x="6890868" y="1052736"/>
            <a:ext cx="3212939" cy="62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06CBDB-4FD9-5472-92CA-D38D10241A72}"/>
              </a:ext>
            </a:extLst>
          </p:cNvPr>
          <p:cNvSpPr/>
          <p:nvPr/>
        </p:nvSpPr>
        <p:spPr bwMode="white">
          <a:xfrm>
            <a:off x="2272985" y="1986135"/>
            <a:ext cx="2713602" cy="49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8407965-E941-BA3D-0C46-926F99EE32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10" t="15954" r="1274" b="27599"/>
          <a:stretch/>
        </p:blipFill>
        <p:spPr>
          <a:xfrm>
            <a:off x="3791744" y="3632007"/>
            <a:ext cx="4555656" cy="3127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87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40DFC7-EEFD-77F6-A28A-6D02EC48DC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54" r="8561"/>
          <a:stretch/>
        </p:blipFill>
        <p:spPr>
          <a:xfrm>
            <a:off x="983432" y="1052736"/>
            <a:ext cx="10369152" cy="1947854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FE5CE5A-3221-B2A2-6F9E-3ED787520A67}"/>
              </a:ext>
            </a:extLst>
          </p:cNvPr>
          <p:cNvSpPr/>
          <p:nvPr/>
        </p:nvSpPr>
        <p:spPr bwMode="white">
          <a:xfrm>
            <a:off x="6215377" y="1825367"/>
            <a:ext cx="4118080" cy="994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8407965-E941-BA3D-0C46-926F99EE32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10" t="15954" r="1274" b="27599"/>
          <a:stretch/>
        </p:blipFill>
        <p:spPr>
          <a:xfrm>
            <a:off x="3791744" y="3501008"/>
            <a:ext cx="4555656" cy="3127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7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08C6E3-2B50-984B-7D96-DA12C1F62A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1340000" cy="3675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110D83-80AC-D5C8-B152-1C541B94DA62}"/>
              </a:ext>
            </a:extLst>
          </p:cNvPr>
          <p:cNvSpPr/>
          <p:nvPr/>
        </p:nvSpPr>
        <p:spPr bwMode="white">
          <a:xfrm>
            <a:off x="10401880" y="4713935"/>
            <a:ext cx="428463" cy="38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82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55175A-FF2A-0DB1-CB39-2ABA571854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96"/>
          <a:stretch/>
        </p:blipFill>
        <p:spPr>
          <a:xfrm>
            <a:off x="1775520" y="1988840"/>
            <a:ext cx="8856984" cy="318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86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31E4D4-DF4C-04F6-C858-1421480746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276872"/>
            <a:ext cx="11340000" cy="2453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44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766F67-98DD-C188-D571-A412F4AC68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70" r="4117"/>
          <a:stretch/>
        </p:blipFill>
        <p:spPr>
          <a:xfrm>
            <a:off x="767408" y="1833681"/>
            <a:ext cx="10873208" cy="325865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B625FF-B117-2EF6-8D59-FBCFC88AE7E7}"/>
              </a:ext>
            </a:extLst>
          </p:cNvPr>
          <p:cNvSpPr/>
          <p:nvPr/>
        </p:nvSpPr>
        <p:spPr bwMode="white">
          <a:xfrm>
            <a:off x="10583982" y="2840940"/>
            <a:ext cx="371335" cy="381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3F766F67-98DD-C188-D571-A412F4AC68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56" b="70430"/>
          <a:stretch/>
        </p:blipFill>
        <p:spPr>
          <a:xfrm>
            <a:off x="1127448" y="692696"/>
            <a:ext cx="7128792" cy="126586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812E426-19B0-2810-C8C6-CD440AF214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6"/>
          <a:stretch/>
        </p:blipFill>
        <p:spPr>
          <a:xfrm>
            <a:off x="1343472" y="5002033"/>
            <a:ext cx="10009112" cy="166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59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EF32E7-79C5-CF0A-7E10-C7B0ED42B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33020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0F9AC2-0F1B-4E8A-E71A-0EA2A982BDE4}"/>
              </a:ext>
            </a:extLst>
          </p:cNvPr>
          <p:cNvSpPr/>
          <p:nvPr/>
        </p:nvSpPr>
        <p:spPr bwMode="white">
          <a:xfrm>
            <a:off x="10339394" y="3763104"/>
            <a:ext cx="428463" cy="381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B0E9212-FF42-3A6D-BE70-910E924CDD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29" r="9594" b="42789"/>
          <a:stretch/>
        </p:blipFill>
        <p:spPr>
          <a:xfrm>
            <a:off x="4727848" y="3284984"/>
            <a:ext cx="3312368" cy="3357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556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27D0BC-86B9-CF96-9233-25E8B80BB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5620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8E3844-023B-A44E-C081-8312F6A1A1FC}"/>
              </a:ext>
            </a:extLst>
          </p:cNvPr>
          <p:cNvSpPr/>
          <p:nvPr/>
        </p:nvSpPr>
        <p:spPr bwMode="white">
          <a:xfrm>
            <a:off x="8645777" y="2936640"/>
            <a:ext cx="1618639" cy="4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349427-C098-5C23-CC54-FF10B67D5430}"/>
              </a:ext>
            </a:extLst>
          </p:cNvPr>
          <p:cNvSpPr/>
          <p:nvPr/>
        </p:nvSpPr>
        <p:spPr bwMode="white">
          <a:xfrm>
            <a:off x="9239712" y="3617776"/>
            <a:ext cx="129614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6AAC7E-E73A-AAB0-9CEB-B2E72CCBEB16}"/>
              </a:ext>
            </a:extLst>
          </p:cNvPr>
          <p:cNvSpPr/>
          <p:nvPr/>
        </p:nvSpPr>
        <p:spPr bwMode="white">
          <a:xfrm>
            <a:off x="3407064" y="4409865"/>
            <a:ext cx="46085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B5EE54-B723-A3DC-2D38-EE5C942B65C7}"/>
              </a:ext>
            </a:extLst>
          </p:cNvPr>
          <p:cNvSpPr/>
          <p:nvPr/>
        </p:nvSpPr>
        <p:spPr bwMode="white">
          <a:xfrm>
            <a:off x="1571369" y="5201953"/>
            <a:ext cx="174241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07D91E9-69DA-44F9-5CA1-E56F8A30105F}"/>
              </a:ext>
            </a:extLst>
          </p:cNvPr>
          <p:cNvSpPr/>
          <p:nvPr/>
        </p:nvSpPr>
        <p:spPr bwMode="white">
          <a:xfrm>
            <a:off x="6189252" y="5201954"/>
            <a:ext cx="4075163" cy="62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2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0E9212-FF42-3A6D-BE70-910E924CDD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1016795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0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A5EB51-F07A-861C-1129-266AEAF6FC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50508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B3CA0E-EC95-D030-7803-24C198670EAC}"/>
              </a:ext>
            </a:extLst>
          </p:cNvPr>
          <p:cNvSpPr/>
          <p:nvPr/>
        </p:nvSpPr>
        <p:spPr bwMode="white">
          <a:xfrm>
            <a:off x="10449487" y="5618638"/>
            <a:ext cx="361813" cy="39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98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558AB9-543E-8A4C-D44F-D4C50571B4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20688"/>
            <a:ext cx="11340000" cy="404612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DA5EB51-F07A-861C-1129-266AEAF6FC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9" r="3481" b="23014"/>
          <a:stretch/>
        </p:blipFill>
        <p:spPr>
          <a:xfrm>
            <a:off x="4871864" y="3583530"/>
            <a:ext cx="4608512" cy="3274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10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29CD87-6817-957C-E5D6-99E3827009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325862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4F8DD9F-E2BF-3711-13B7-4C1CDFFC9F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3"/>
          <a:stretch/>
        </p:blipFill>
        <p:spPr>
          <a:xfrm>
            <a:off x="3719736" y="3976802"/>
            <a:ext cx="4849176" cy="294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2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4B5328-9B2F-A987-E81F-131BC290C8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534" y="980728"/>
            <a:ext cx="11340000" cy="36931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65439E-CEEF-4255-4A94-9B21A4E8A436}"/>
              </a:ext>
            </a:extLst>
          </p:cNvPr>
          <p:cNvSpPr/>
          <p:nvPr/>
        </p:nvSpPr>
        <p:spPr bwMode="white">
          <a:xfrm>
            <a:off x="4155256" y="1286100"/>
            <a:ext cx="1037833" cy="42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D89B60-5350-2CD0-BA07-EF165911F04F}"/>
              </a:ext>
            </a:extLst>
          </p:cNvPr>
          <p:cNvSpPr/>
          <p:nvPr/>
        </p:nvSpPr>
        <p:spPr bwMode="white">
          <a:xfrm>
            <a:off x="10629816" y="1247929"/>
            <a:ext cx="533197" cy="43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A40D3C-897D-2093-60B3-2572DFFD29F3}"/>
              </a:ext>
            </a:extLst>
          </p:cNvPr>
          <p:cNvSpPr/>
          <p:nvPr/>
        </p:nvSpPr>
        <p:spPr bwMode="white">
          <a:xfrm>
            <a:off x="1127448" y="2078161"/>
            <a:ext cx="552241" cy="43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DB8D22-C3B5-3925-2069-881E13ECCBD7}"/>
              </a:ext>
            </a:extLst>
          </p:cNvPr>
          <p:cNvSpPr/>
          <p:nvPr/>
        </p:nvSpPr>
        <p:spPr bwMode="white">
          <a:xfrm>
            <a:off x="5907196" y="2097247"/>
            <a:ext cx="399899" cy="37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F587ED-A3F4-906E-0A2A-C4DF42D8473E}"/>
              </a:ext>
            </a:extLst>
          </p:cNvPr>
          <p:cNvSpPr/>
          <p:nvPr/>
        </p:nvSpPr>
        <p:spPr bwMode="white">
          <a:xfrm>
            <a:off x="1746340" y="2870222"/>
            <a:ext cx="1075919" cy="49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5A9B14-1619-D68E-36D5-FA3923DFBDA0}"/>
              </a:ext>
            </a:extLst>
          </p:cNvPr>
          <p:cNvSpPr/>
          <p:nvPr/>
        </p:nvSpPr>
        <p:spPr bwMode="white">
          <a:xfrm>
            <a:off x="1698732" y="3605024"/>
            <a:ext cx="5130794" cy="87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54F8DD9F-E2BF-3711-13B7-4C1CDFFC9F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3"/>
          <a:stretch/>
        </p:blipFill>
        <p:spPr>
          <a:xfrm>
            <a:off x="5825289" y="3609724"/>
            <a:ext cx="4993192" cy="3033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54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B5B677-2EE7-3D3A-7E9D-EB8E0E2389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980728"/>
            <a:ext cx="11340000" cy="8526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BD1ECE9-6D9E-C612-0C8F-5F583F6A18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41" b="72539"/>
          <a:stretch/>
        </p:blipFill>
        <p:spPr>
          <a:xfrm>
            <a:off x="1428104" y="1961592"/>
            <a:ext cx="9941642" cy="161142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BD1ECE9-6D9E-C612-0C8F-5F583F6A18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7" t="27759" r="27548"/>
          <a:stretch/>
        </p:blipFill>
        <p:spPr>
          <a:xfrm>
            <a:off x="4799856" y="2564904"/>
            <a:ext cx="6408712" cy="423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13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444A36-F0A3-2584-7C38-5FC3CD273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1340000" cy="25133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62C97B-E40C-6E83-0A8F-FABE4AF80664}"/>
              </a:ext>
            </a:extLst>
          </p:cNvPr>
          <p:cNvSpPr/>
          <p:nvPr/>
        </p:nvSpPr>
        <p:spPr bwMode="white">
          <a:xfrm>
            <a:off x="5821503" y="1080739"/>
            <a:ext cx="914055" cy="439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0CC096-5703-C660-5127-3AE788ECB4F3}"/>
              </a:ext>
            </a:extLst>
          </p:cNvPr>
          <p:cNvSpPr/>
          <p:nvPr/>
        </p:nvSpPr>
        <p:spPr bwMode="white">
          <a:xfrm>
            <a:off x="2422359" y="1950392"/>
            <a:ext cx="666498" cy="372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8F8FA5-1EBE-2B83-53C3-4EBF7F2C3AC3}"/>
              </a:ext>
            </a:extLst>
          </p:cNvPr>
          <p:cNvSpPr/>
          <p:nvPr/>
        </p:nvSpPr>
        <p:spPr bwMode="white">
          <a:xfrm>
            <a:off x="8411327" y="2492896"/>
            <a:ext cx="90039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BD1ECE9-6D9E-C612-0C8F-5F583F6A18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7" t="27759" r="27548"/>
          <a:stretch/>
        </p:blipFill>
        <p:spPr>
          <a:xfrm>
            <a:off x="2927648" y="3140968"/>
            <a:ext cx="5787710" cy="382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236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DC301B-A838-6B01-F484-7A32B9CB1D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6" b="49958"/>
          <a:stretch/>
        </p:blipFill>
        <p:spPr>
          <a:xfrm>
            <a:off x="1127448" y="980728"/>
            <a:ext cx="9721080" cy="21638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93EF3B-0B3B-9573-DBC7-0F671BC2FA16}"/>
              </a:ext>
            </a:extLst>
          </p:cNvPr>
          <p:cNvSpPr/>
          <p:nvPr/>
        </p:nvSpPr>
        <p:spPr bwMode="white">
          <a:xfrm>
            <a:off x="3427705" y="1920470"/>
            <a:ext cx="662873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5BD1ECE9-6D9E-C612-0C8F-5F583F6A18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7" t="27759" r="27548"/>
          <a:stretch/>
        </p:blipFill>
        <p:spPr>
          <a:xfrm>
            <a:off x="3415805" y="2996952"/>
            <a:ext cx="5787710" cy="382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52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DC301B-A838-6B01-F484-7A32B9CB1D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63"/>
          <a:stretch/>
        </p:blipFill>
        <p:spPr>
          <a:xfrm>
            <a:off x="852000" y="764704"/>
            <a:ext cx="11340000" cy="2263134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E32B8F-4FE4-6121-B980-75CED66DDFAA}"/>
              </a:ext>
            </a:extLst>
          </p:cNvPr>
          <p:cNvSpPr/>
          <p:nvPr/>
        </p:nvSpPr>
        <p:spPr bwMode="white">
          <a:xfrm>
            <a:off x="4013108" y="764704"/>
            <a:ext cx="4951156" cy="90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795A23-46F8-74D6-4701-1FCE6D3DDE12}"/>
              </a:ext>
            </a:extLst>
          </p:cNvPr>
          <p:cNvSpPr/>
          <p:nvPr/>
        </p:nvSpPr>
        <p:spPr bwMode="white">
          <a:xfrm>
            <a:off x="4241622" y="2027665"/>
            <a:ext cx="4362602" cy="82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5BD1ECE9-6D9E-C612-0C8F-5F583F6A18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7" t="27759" r="27548"/>
          <a:stretch/>
        </p:blipFill>
        <p:spPr>
          <a:xfrm>
            <a:off x="4013108" y="3027838"/>
            <a:ext cx="5787710" cy="382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78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92676B-6AE3-BDA0-3F94-24B9B4CBD9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53370"/>
          <a:stretch/>
        </p:blipFill>
        <p:spPr>
          <a:xfrm>
            <a:off x="1199456" y="836712"/>
            <a:ext cx="10345431" cy="2736304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8695989C-A483-5675-8FA7-9A14CC61B9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707" y="3603645"/>
            <a:ext cx="8220928" cy="3154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3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365E3B-648F-5174-1682-85952EEC1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988840"/>
            <a:ext cx="11340000" cy="32531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4F251A-1E28-58F2-B1DC-1800322902FC}"/>
              </a:ext>
            </a:extLst>
          </p:cNvPr>
          <p:cNvSpPr/>
          <p:nvPr/>
        </p:nvSpPr>
        <p:spPr bwMode="white">
          <a:xfrm>
            <a:off x="2245373" y="2961934"/>
            <a:ext cx="533198" cy="40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8858CF-0136-870F-3DB1-35CEFD17D096}"/>
              </a:ext>
            </a:extLst>
          </p:cNvPr>
          <p:cNvSpPr/>
          <p:nvPr/>
        </p:nvSpPr>
        <p:spPr bwMode="white">
          <a:xfrm>
            <a:off x="1959731" y="4526518"/>
            <a:ext cx="2123274" cy="505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53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92676B-6AE3-BDA0-3F94-24B9B4CBD9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29" b="-1"/>
          <a:stretch/>
        </p:blipFill>
        <p:spPr>
          <a:xfrm>
            <a:off x="911424" y="764704"/>
            <a:ext cx="10345431" cy="299695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695989C-A483-5675-8FA7-9A14CC61B9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540141"/>
            <a:ext cx="8603696" cy="330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08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524AB31-7E84-E072-087C-E3B9A21BFF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 b="60527"/>
          <a:stretch/>
        </p:blipFill>
        <p:spPr>
          <a:xfrm>
            <a:off x="983432" y="1196753"/>
            <a:ext cx="10153128" cy="172819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80F6471-1543-3620-8807-88B3EF5FC95F}"/>
              </a:ext>
            </a:extLst>
          </p:cNvPr>
          <p:cNvSpPr/>
          <p:nvPr/>
        </p:nvSpPr>
        <p:spPr bwMode="white">
          <a:xfrm>
            <a:off x="2925799" y="2284140"/>
            <a:ext cx="5208211" cy="496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8695989C-A483-5675-8FA7-9A14CC61B9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284984"/>
            <a:ext cx="8603696" cy="330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98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24AB31-7E84-E072-087C-E3B9A21BFF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95"/>
          <a:stretch/>
        </p:blipFill>
        <p:spPr>
          <a:xfrm>
            <a:off x="1055440" y="1052736"/>
            <a:ext cx="11340000" cy="26052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0C5C96-2FB2-0C62-EE67-99529EE50B52}"/>
              </a:ext>
            </a:extLst>
          </p:cNvPr>
          <p:cNvSpPr/>
          <p:nvPr/>
        </p:nvSpPr>
        <p:spPr bwMode="white">
          <a:xfrm>
            <a:off x="9348588" y="1244714"/>
            <a:ext cx="1628161" cy="467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BE8B50-D431-FAFC-03FB-02F6AE2D86E2}"/>
              </a:ext>
            </a:extLst>
          </p:cNvPr>
          <p:cNvSpPr/>
          <p:nvPr/>
        </p:nvSpPr>
        <p:spPr bwMode="white">
          <a:xfrm>
            <a:off x="1836194" y="2060848"/>
            <a:ext cx="5243277" cy="51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EC6DEB-5BAE-CB8D-5909-23896BE98A08}"/>
              </a:ext>
            </a:extLst>
          </p:cNvPr>
          <p:cNvSpPr/>
          <p:nvPr/>
        </p:nvSpPr>
        <p:spPr bwMode="white">
          <a:xfrm>
            <a:off x="7079471" y="2060848"/>
            <a:ext cx="4176465" cy="51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2DD089-1ADA-11E6-120A-55987FFEDFC8}"/>
              </a:ext>
            </a:extLst>
          </p:cNvPr>
          <p:cNvSpPr/>
          <p:nvPr/>
        </p:nvSpPr>
        <p:spPr bwMode="white">
          <a:xfrm>
            <a:off x="1750880" y="2924944"/>
            <a:ext cx="1703954" cy="48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8695989C-A483-5675-8FA7-9A14CC61B9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540141"/>
            <a:ext cx="8603696" cy="330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658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C7A50-9698-91D9-589C-6E71AA73A0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3"/>
          <a:stretch/>
        </p:blipFill>
        <p:spPr>
          <a:xfrm>
            <a:off x="1127448" y="1027585"/>
            <a:ext cx="11340000" cy="25922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0DBEF4-CDF4-A711-ACDA-903E6FE256F2}"/>
              </a:ext>
            </a:extLst>
          </p:cNvPr>
          <p:cNvSpPr/>
          <p:nvPr/>
        </p:nvSpPr>
        <p:spPr bwMode="white">
          <a:xfrm>
            <a:off x="8735055" y="1144352"/>
            <a:ext cx="2448873" cy="54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D6FBCE-2DBB-31EA-639C-3C0F47E511A8}"/>
              </a:ext>
            </a:extLst>
          </p:cNvPr>
          <p:cNvSpPr/>
          <p:nvPr/>
        </p:nvSpPr>
        <p:spPr bwMode="white">
          <a:xfrm>
            <a:off x="1955810" y="1936440"/>
            <a:ext cx="803182" cy="58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7B5876-0A4F-F60F-F6E3-0E79AB734BE4}"/>
              </a:ext>
            </a:extLst>
          </p:cNvPr>
          <p:cNvSpPr/>
          <p:nvPr/>
        </p:nvSpPr>
        <p:spPr bwMode="white">
          <a:xfrm>
            <a:off x="2735011" y="1981432"/>
            <a:ext cx="5424581" cy="60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7A9C4E5-1BBD-72F7-0522-BEF74D572C54}"/>
              </a:ext>
            </a:extLst>
          </p:cNvPr>
          <p:cNvSpPr/>
          <p:nvPr/>
        </p:nvSpPr>
        <p:spPr bwMode="white">
          <a:xfrm>
            <a:off x="8159592" y="1981433"/>
            <a:ext cx="3024336" cy="58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B387EDA-9254-BFC2-FAD1-0748D87474A3}"/>
              </a:ext>
            </a:extLst>
          </p:cNvPr>
          <p:cNvSpPr/>
          <p:nvPr/>
        </p:nvSpPr>
        <p:spPr bwMode="white">
          <a:xfrm>
            <a:off x="1798248" y="2884630"/>
            <a:ext cx="2271315" cy="563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8695989C-A483-5675-8FA7-9A14CC61B9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3538359"/>
            <a:ext cx="8603696" cy="330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680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3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C7A50-9698-91D9-589C-6E71AA73A0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87" r="11102"/>
          <a:stretch/>
        </p:blipFill>
        <p:spPr>
          <a:xfrm>
            <a:off x="676054" y="1124744"/>
            <a:ext cx="10081120" cy="1623727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5AF407A-2E55-9196-CE87-6A2FE85CC44F}"/>
              </a:ext>
            </a:extLst>
          </p:cNvPr>
          <p:cNvSpPr/>
          <p:nvPr/>
        </p:nvSpPr>
        <p:spPr bwMode="white">
          <a:xfrm>
            <a:off x="6569807" y="1355850"/>
            <a:ext cx="1951889" cy="43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8695989C-A483-5675-8FA7-9A14CC61B9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959" y="2747660"/>
            <a:ext cx="8603696" cy="330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9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B0856D-3925-883D-B8D9-3527AA042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37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49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A86FA5-ADEC-DB61-B9C4-F0E4AE3430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1340000" cy="40135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0DAC70-9F44-39CA-F174-094CD4287C1C}"/>
              </a:ext>
            </a:extLst>
          </p:cNvPr>
          <p:cNvSpPr/>
          <p:nvPr/>
        </p:nvSpPr>
        <p:spPr bwMode="white">
          <a:xfrm>
            <a:off x="10468530" y="3478267"/>
            <a:ext cx="371335" cy="3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94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C529D0-B134-7859-81A9-E783E1FA0F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0787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32C04F-BF57-A71F-E204-4084EC2EA107}"/>
              </a:ext>
            </a:extLst>
          </p:cNvPr>
          <p:cNvSpPr/>
          <p:nvPr/>
        </p:nvSpPr>
        <p:spPr bwMode="white">
          <a:xfrm>
            <a:off x="10415565" y="5014998"/>
            <a:ext cx="371335" cy="39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290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9D5962-7636-B723-7CE5-F7E4A0E825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8"/>
          <a:stretch/>
        </p:blipFill>
        <p:spPr>
          <a:xfrm>
            <a:off x="1775520" y="1772816"/>
            <a:ext cx="8904352" cy="3296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42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784CF4-4464-779C-7C37-0DA5F212B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2060848"/>
            <a:ext cx="11340000" cy="34106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642684-2FD9-4F33-2E72-CE2EC5E1B99E}"/>
              </a:ext>
            </a:extLst>
          </p:cNvPr>
          <p:cNvSpPr/>
          <p:nvPr/>
        </p:nvSpPr>
        <p:spPr bwMode="white">
          <a:xfrm>
            <a:off x="2483408" y="3689784"/>
            <a:ext cx="3769232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4DAF15-1738-4FF2-3A62-3735CE3394A5}"/>
              </a:ext>
            </a:extLst>
          </p:cNvPr>
          <p:cNvSpPr/>
          <p:nvPr/>
        </p:nvSpPr>
        <p:spPr bwMode="white">
          <a:xfrm>
            <a:off x="8081998" y="3977817"/>
            <a:ext cx="2851162" cy="62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65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AADF5-6DCC-4FC8-A40D-68F798891C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700808"/>
            <a:ext cx="11340000" cy="36116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BF4AFC-E7C4-57C3-C61C-2BDF2424233C}"/>
              </a:ext>
            </a:extLst>
          </p:cNvPr>
          <p:cNvSpPr/>
          <p:nvPr/>
        </p:nvSpPr>
        <p:spPr bwMode="white">
          <a:xfrm>
            <a:off x="10000207" y="2681672"/>
            <a:ext cx="1255729" cy="48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7E9528-65BB-4C04-46A7-5A1D8098005D}"/>
              </a:ext>
            </a:extLst>
          </p:cNvPr>
          <p:cNvSpPr/>
          <p:nvPr/>
        </p:nvSpPr>
        <p:spPr bwMode="white">
          <a:xfrm>
            <a:off x="1745144" y="3401752"/>
            <a:ext cx="3030072" cy="90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96E849-9BCB-E6D7-CE67-B4242D5D4E9E}"/>
              </a:ext>
            </a:extLst>
          </p:cNvPr>
          <p:cNvSpPr/>
          <p:nvPr/>
        </p:nvSpPr>
        <p:spPr bwMode="white">
          <a:xfrm>
            <a:off x="8581517" y="4626330"/>
            <a:ext cx="1075919" cy="4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74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69</cp:revision>
  <dcterms:created xsi:type="dcterms:W3CDTF">2015-09-16T06:44:00Z</dcterms:created>
  <dcterms:modified xsi:type="dcterms:W3CDTF">2025-05-03T02:33:09Z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