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53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0" r:id="rId24"/>
    <p:sldId id="327" r:id="rId25"/>
    <p:sldId id="326" r:id="rId26"/>
    <p:sldId id="325" r:id="rId27"/>
    <p:sldId id="354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9277" b="72533"/>
          <a:stretch/>
        </p:blipFill>
        <p:spPr>
          <a:xfrm>
            <a:off x="1271464" y="1671392"/>
            <a:ext cx="9649072" cy="965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361" t="41806" r="4217" b="37709"/>
          <a:stretch/>
        </p:blipFill>
        <p:spPr>
          <a:xfrm>
            <a:off x="2783632" y="3140968"/>
            <a:ext cx="6624736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952" t="80727"/>
          <a:stretch/>
        </p:blipFill>
        <p:spPr>
          <a:xfrm>
            <a:off x="2387588" y="4507700"/>
            <a:ext cx="7416824" cy="677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3B478-51BE-6E12-BB6C-BCE0D8666B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42" r="58308"/>
          <a:stretch/>
        </p:blipFill>
        <p:spPr>
          <a:xfrm>
            <a:off x="3503712" y="1772816"/>
            <a:ext cx="4727888" cy="37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1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E3858-0C66-3645-5683-861EE0C3C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1799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4F645E-2453-31F3-DFA9-1DF9DF4FB9EE}"/>
              </a:ext>
            </a:extLst>
          </p:cNvPr>
          <p:cNvSpPr/>
          <p:nvPr/>
        </p:nvSpPr>
        <p:spPr bwMode="white">
          <a:xfrm>
            <a:off x="10118046" y="1876715"/>
            <a:ext cx="324802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42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955FC4-E27F-A003-1386-CDA54AD18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18403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20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478E35-C859-6F52-27A1-4AC07E9F3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35862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955FC4-E27F-A003-1386-CDA54AD18E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3" t="51539" r="27245"/>
          <a:stretch/>
        </p:blipFill>
        <p:spPr>
          <a:xfrm>
            <a:off x="6096000" y="3789040"/>
            <a:ext cx="4896544" cy="284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20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5D187-0513-3A3A-F1DC-814C81DF9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0428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7375D9-6CBE-7C42-D86B-965C8A1B4479}"/>
              </a:ext>
            </a:extLst>
          </p:cNvPr>
          <p:cNvSpPr/>
          <p:nvPr/>
        </p:nvSpPr>
        <p:spPr bwMode="white">
          <a:xfrm>
            <a:off x="2123504" y="3041712"/>
            <a:ext cx="12961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199355-DC2A-3FD5-191E-199EC6CF52BD}"/>
              </a:ext>
            </a:extLst>
          </p:cNvPr>
          <p:cNvSpPr/>
          <p:nvPr/>
        </p:nvSpPr>
        <p:spPr bwMode="white">
          <a:xfrm>
            <a:off x="4660564" y="3121965"/>
            <a:ext cx="1219980" cy="59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8955FC4-E27F-A003-1386-CDA54AD18E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3" t="51539" r="27245"/>
          <a:stretch/>
        </p:blipFill>
        <p:spPr>
          <a:xfrm>
            <a:off x="5880544" y="3365748"/>
            <a:ext cx="4896544" cy="284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4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55CB3-6CEC-1F11-4BB4-88CB25CB0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36" y="980728"/>
            <a:ext cx="11340000" cy="2689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80DD9-87EC-F117-5272-903E88C624A2}"/>
              </a:ext>
            </a:extLst>
          </p:cNvPr>
          <p:cNvSpPr/>
          <p:nvPr/>
        </p:nvSpPr>
        <p:spPr bwMode="white">
          <a:xfrm>
            <a:off x="4768207" y="1024992"/>
            <a:ext cx="3525297" cy="6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B212F7-262F-08A8-C435-0274BEA1C87D}"/>
              </a:ext>
            </a:extLst>
          </p:cNvPr>
          <p:cNvSpPr/>
          <p:nvPr/>
        </p:nvSpPr>
        <p:spPr bwMode="white">
          <a:xfrm>
            <a:off x="4092186" y="2016798"/>
            <a:ext cx="1104973" cy="59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8955FC4-E27F-A003-1386-CDA54AD18E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3" t="51539" r="27245"/>
          <a:stretch/>
        </p:blipFill>
        <p:spPr>
          <a:xfrm>
            <a:off x="3591876" y="4361378"/>
            <a:ext cx="4304324" cy="2499732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EAA0287E-2F5D-93A0-7774-D6CB4EAFB8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776" y="3580637"/>
            <a:ext cx="11340000" cy="196538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E6C07C-0F3F-4A19-D274-AB3CCE935FA2}"/>
              </a:ext>
            </a:extLst>
          </p:cNvPr>
          <p:cNvSpPr/>
          <p:nvPr/>
        </p:nvSpPr>
        <p:spPr bwMode="white">
          <a:xfrm>
            <a:off x="7072765" y="3714642"/>
            <a:ext cx="4245075" cy="61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CF2F6F-FD28-8683-C062-F656516CC7F4}"/>
              </a:ext>
            </a:extLst>
          </p:cNvPr>
          <p:cNvSpPr/>
          <p:nvPr/>
        </p:nvSpPr>
        <p:spPr bwMode="white">
          <a:xfrm>
            <a:off x="1702690" y="4868631"/>
            <a:ext cx="542720" cy="37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91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41030-F76C-6815-6419-2E199F211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196752"/>
            <a:ext cx="11340000" cy="52123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3F2BC0-DECF-CBA4-A981-EE5A6DE8067F}"/>
              </a:ext>
            </a:extLst>
          </p:cNvPr>
          <p:cNvSpPr/>
          <p:nvPr/>
        </p:nvSpPr>
        <p:spPr bwMode="white">
          <a:xfrm>
            <a:off x="10439144" y="3864843"/>
            <a:ext cx="361813" cy="39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63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B4D2FD-5A9B-51A2-0932-B226C365B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83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ABE544-763A-6B95-63E2-884B50EE5574}"/>
              </a:ext>
            </a:extLst>
          </p:cNvPr>
          <p:cNvSpPr/>
          <p:nvPr/>
        </p:nvSpPr>
        <p:spPr bwMode="white">
          <a:xfrm>
            <a:off x="10454845" y="2077997"/>
            <a:ext cx="371335" cy="3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8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903E2-5C37-6520-5670-146ADE84C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72816"/>
            <a:ext cx="11340000" cy="373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9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30B3E-D14A-68E4-5BC8-2DC6BEAB7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37053"/>
            <a:ext cx="11340000" cy="563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D825C6-5079-30C1-2FCB-F91874DF7C8F}"/>
              </a:ext>
            </a:extLst>
          </p:cNvPr>
          <p:cNvSpPr/>
          <p:nvPr/>
        </p:nvSpPr>
        <p:spPr bwMode="white">
          <a:xfrm>
            <a:off x="10435803" y="2295030"/>
            <a:ext cx="361813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27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5A10A-BF24-46B6-7B7E-4759A70DE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3115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04A20F-0FBE-9052-90B7-8E66CA2E7256}"/>
              </a:ext>
            </a:extLst>
          </p:cNvPr>
          <p:cNvSpPr/>
          <p:nvPr/>
        </p:nvSpPr>
        <p:spPr bwMode="white">
          <a:xfrm>
            <a:off x="4532528" y="3500160"/>
            <a:ext cx="1037833" cy="43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30B7CD-C8C9-5CE2-1E38-BAAD7DD6C830}"/>
              </a:ext>
            </a:extLst>
          </p:cNvPr>
          <p:cNvSpPr/>
          <p:nvPr/>
        </p:nvSpPr>
        <p:spPr bwMode="white">
          <a:xfrm>
            <a:off x="7008095" y="3257736"/>
            <a:ext cx="1223505" cy="6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CCD17-AA71-2B97-B104-6745BD6371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52"/>
          <a:stretch/>
        </p:blipFill>
        <p:spPr>
          <a:xfrm>
            <a:off x="911424" y="980728"/>
            <a:ext cx="10075365" cy="47707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230B3E-D14A-68E4-5BC8-2DC6BEAB7C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34797" r="9831"/>
          <a:stretch/>
        </p:blipFill>
        <p:spPr>
          <a:xfrm>
            <a:off x="5519936" y="3933056"/>
            <a:ext cx="6408712" cy="253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1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9FF94-6A1A-F5CA-0463-D50470845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87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06B055-9127-99C1-16EA-03105C44388E}"/>
              </a:ext>
            </a:extLst>
          </p:cNvPr>
          <p:cNvSpPr/>
          <p:nvPr/>
        </p:nvSpPr>
        <p:spPr bwMode="white">
          <a:xfrm>
            <a:off x="6050596" y="2969704"/>
            <a:ext cx="3981204" cy="67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97323F-22A0-C99F-A799-CDCD503F6009}"/>
              </a:ext>
            </a:extLst>
          </p:cNvPr>
          <p:cNvSpPr/>
          <p:nvPr/>
        </p:nvSpPr>
        <p:spPr bwMode="white">
          <a:xfrm>
            <a:off x="2470961" y="3977816"/>
            <a:ext cx="43924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D9A37E6-8E0B-27A6-36FA-89E5BE244F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/>
        </p:blipFill>
        <p:spPr>
          <a:xfrm>
            <a:off x="7752184" y="3798935"/>
            <a:ext cx="2855680" cy="304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83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26243-1388-1210-C993-458CB65A6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186684"/>
            <a:ext cx="11340000" cy="72692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F140E6-F57D-BB5D-E47A-3CBD303109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84" y="1913607"/>
            <a:ext cx="11340000" cy="49717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658850-4678-265B-7FC5-F745C098A7C6}"/>
              </a:ext>
            </a:extLst>
          </p:cNvPr>
          <p:cNvSpPr/>
          <p:nvPr/>
        </p:nvSpPr>
        <p:spPr bwMode="white">
          <a:xfrm>
            <a:off x="4055137" y="3895740"/>
            <a:ext cx="41044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132AD6-CEAE-71BB-111E-E421D037863E}"/>
              </a:ext>
            </a:extLst>
          </p:cNvPr>
          <p:cNvSpPr/>
          <p:nvPr/>
        </p:nvSpPr>
        <p:spPr bwMode="white">
          <a:xfrm>
            <a:off x="1458068" y="5123356"/>
            <a:ext cx="3884735" cy="47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E233DE-5AE8-4ACC-1BF8-FBF88FF59EF4}"/>
              </a:ext>
            </a:extLst>
          </p:cNvPr>
          <p:cNvSpPr/>
          <p:nvPr/>
        </p:nvSpPr>
        <p:spPr bwMode="white">
          <a:xfrm>
            <a:off x="4055137" y="5911964"/>
            <a:ext cx="4752527" cy="70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D9A37E6-8E0B-27A6-36FA-89E5BE244F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/>
        </p:blipFill>
        <p:spPr>
          <a:xfrm>
            <a:off x="9916864" y="2253176"/>
            <a:ext cx="2317494" cy="2468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5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66690-0A4C-DB67-062A-33DB7C8162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6672"/>
            <a:ext cx="10475904" cy="343842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BFBDA31-F3FB-D753-5392-8D10072E3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61" b="7203"/>
          <a:stretch/>
        </p:blipFill>
        <p:spPr>
          <a:xfrm>
            <a:off x="1847528" y="3645024"/>
            <a:ext cx="4292472" cy="322482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869CA33-AD1E-483E-36B0-34A4010C5D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/>
        </p:blipFill>
        <p:spPr>
          <a:xfrm>
            <a:off x="6829924" y="3526114"/>
            <a:ext cx="3629858" cy="328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5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67F0D-E9E9-0C6A-A4CE-85577B6EB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476672"/>
            <a:ext cx="11340000" cy="32330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FBDA31-F3FB-D753-5392-8D10072E3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61" b="7203"/>
          <a:stretch/>
        </p:blipFill>
        <p:spPr>
          <a:xfrm>
            <a:off x="1847528" y="3501008"/>
            <a:ext cx="4292472" cy="32248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869CA33-AD1E-483E-36B0-34A4010C5D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/>
        </p:blipFill>
        <p:spPr>
          <a:xfrm>
            <a:off x="6829924" y="3526114"/>
            <a:ext cx="3629858" cy="328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B33A3-F7C0-F285-8C4E-65C3B1ECF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566" y="352388"/>
            <a:ext cx="11340000" cy="41567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7D7EA0-3A7A-EB3D-0E3C-9082A1749134}"/>
              </a:ext>
            </a:extLst>
          </p:cNvPr>
          <p:cNvSpPr/>
          <p:nvPr/>
        </p:nvSpPr>
        <p:spPr bwMode="white">
          <a:xfrm>
            <a:off x="2053414" y="2557389"/>
            <a:ext cx="8736552" cy="65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5C5385-3C00-427B-1A9F-5D7292A39431}"/>
              </a:ext>
            </a:extLst>
          </p:cNvPr>
          <p:cNvSpPr/>
          <p:nvPr/>
        </p:nvSpPr>
        <p:spPr bwMode="white">
          <a:xfrm>
            <a:off x="1415480" y="3775018"/>
            <a:ext cx="3361057" cy="4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5869CA33-AD1E-483E-36B0-34A4010C5D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/>
        </p:blipFill>
        <p:spPr>
          <a:xfrm>
            <a:off x="4655840" y="4161554"/>
            <a:ext cx="2977468" cy="269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D7D9A-D581-A849-E381-D6BE7600EA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41411"/>
          <a:stretch/>
        </p:blipFill>
        <p:spPr>
          <a:xfrm>
            <a:off x="1199456" y="600607"/>
            <a:ext cx="10153128" cy="3024336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6BFBDA31-F3FB-D753-5392-8D10072E3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61" b="7203"/>
          <a:stretch/>
        </p:blipFill>
        <p:spPr>
          <a:xfrm>
            <a:off x="1847528" y="3645024"/>
            <a:ext cx="4292472" cy="3224824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5869CA33-AD1E-483E-36B0-34A4010C5D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/>
        </p:blipFill>
        <p:spPr>
          <a:xfrm>
            <a:off x="6829924" y="3526114"/>
            <a:ext cx="3629858" cy="328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1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D7D9A-D581-A849-E381-D6BE7600EA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94" r="10466"/>
          <a:stretch/>
        </p:blipFill>
        <p:spPr>
          <a:xfrm>
            <a:off x="695400" y="908720"/>
            <a:ext cx="10153128" cy="22096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46287B-B083-7E13-F714-6A981A186522}"/>
              </a:ext>
            </a:extLst>
          </p:cNvPr>
          <p:cNvSpPr/>
          <p:nvPr/>
        </p:nvSpPr>
        <p:spPr bwMode="white">
          <a:xfrm>
            <a:off x="9559832" y="1097496"/>
            <a:ext cx="1336063" cy="77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0C5593-281A-A65C-2C2B-AAC2EF7C958B}"/>
              </a:ext>
            </a:extLst>
          </p:cNvPr>
          <p:cNvSpPr/>
          <p:nvPr/>
        </p:nvSpPr>
        <p:spPr bwMode="white">
          <a:xfrm>
            <a:off x="1514241" y="2413578"/>
            <a:ext cx="3770478" cy="48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BFBDA31-F3FB-D753-5392-8D10072E3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61" b="7203"/>
          <a:stretch/>
        </p:blipFill>
        <p:spPr>
          <a:xfrm>
            <a:off x="1415480" y="3307122"/>
            <a:ext cx="4292472" cy="322482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869CA33-AD1E-483E-36B0-34A4010C5D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/>
        </p:blipFill>
        <p:spPr>
          <a:xfrm>
            <a:off x="6397876" y="3188212"/>
            <a:ext cx="3629858" cy="328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D8719-792C-790C-02E3-0B26CF5A59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88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072126-237F-0463-5DCE-33D1C2D57700}"/>
              </a:ext>
            </a:extLst>
          </p:cNvPr>
          <p:cNvSpPr/>
          <p:nvPr/>
        </p:nvSpPr>
        <p:spPr bwMode="white">
          <a:xfrm>
            <a:off x="3399480" y="1871573"/>
            <a:ext cx="1056876" cy="46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E9336C-AD02-27CD-DF5B-0FAB8CF94076}"/>
              </a:ext>
            </a:extLst>
          </p:cNvPr>
          <p:cNvSpPr/>
          <p:nvPr/>
        </p:nvSpPr>
        <p:spPr bwMode="white">
          <a:xfrm>
            <a:off x="6179732" y="1852496"/>
            <a:ext cx="1066397" cy="47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2E31A4-1144-DF2E-B0B6-206E120F6523}"/>
              </a:ext>
            </a:extLst>
          </p:cNvPr>
          <p:cNvSpPr/>
          <p:nvPr/>
        </p:nvSpPr>
        <p:spPr bwMode="white">
          <a:xfrm>
            <a:off x="8950462" y="2708920"/>
            <a:ext cx="1037833" cy="5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16957E-E703-45AA-966F-B29A81284EC6}"/>
              </a:ext>
            </a:extLst>
          </p:cNvPr>
          <p:cNvSpPr/>
          <p:nvPr/>
        </p:nvSpPr>
        <p:spPr bwMode="white">
          <a:xfrm>
            <a:off x="7750765" y="3769802"/>
            <a:ext cx="523678" cy="4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2C83EC-CCDE-2DD2-7166-C8A8FEE8B03F}"/>
              </a:ext>
            </a:extLst>
          </p:cNvPr>
          <p:cNvSpPr/>
          <p:nvPr/>
        </p:nvSpPr>
        <p:spPr bwMode="white">
          <a:xfrm>
            <a:off x="1571369" y="4723686"/>
            <a:ext cx="990226" cy="46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11BA37-F077-F9B0-65C1-31B0085CBCF7}"/>
              </a:ext>
            </a:extLst>
          </p:cNvPr>
          <p:cNvSpPr/>
          <p:nvPr/>
        </p:nvSpPr>
        <p:spPr bwMode="white">
          <a:xfrm>
            <a:off x="8826684" y="4561524"/>
            <a:ext cx="1161611" cy="60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29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0E7E8-9B7F-2D12-2651-6ECCA7E10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5446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1C865C-2357-CD82-AB19-2E5BB87C7362}"/>
              </a:ext>
            </a:extLst>
          </p:cNvPr>
          <p:cNvSpPr/>
          <p:nvPr/>
        </p:nvSpPr>
        <p:spPr bwMode="white">
          <a:xfrm>
            <a:off x="10363795" y="5252356"/>
            <a:ext cx="428463" cy="3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3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1F1D0-BBB1-9EEE-268C-334660AEEE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3"/>
          <a:stretch/>
        </p:blipFill>
        <p:spPr>
          <a:xfrm>
            <a:off x="3359696" y="1700808"/>
            <a:ext cx="5663992" cy="373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06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F20EB-6E5F-A030-72A4-EF0032564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959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6D22E3-CF1A-A26C-229B-0CE10EB402BB}"/>
              </a:ext>
            </a:extLst>
          </p:cNvPr>
          <p:cNvSpPr/>
          <p:nvPr/>
        </p:nvSpPr>
        <p:spPr bwMode="white">
          <a:xfrm>
            <a:off x="10354273" y="1593017"/>
            <a:ext cx="418942" cy="38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14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CC89F-DF7D-5183-FDAE-9C96F85EAA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55"/>
          <a:stretch/>
        </p:blipFill>
        <p:spPr>
          <a:xfrm>
            <a:off x="1415480" y="1124744"/>
            <a:ext cx="11340000" cy="19442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0F20EB-6E5F-A030-72A4-EF0032564C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21780" r="6022" b="-1"/>
          <a:stretch/>
        </p:blipFill>
        <p:spPr>
          <a:xfrm>
            <a:off x="1775520" y="3068960"/>
            <a:ext cx="8064896" cy="31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41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CC89F-DF7D-5183-FDAE-9C96F85EAA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32"/>
          <a:stretch/>
        </p:blipFill>
        <p:spPr>
          <a:xfrm>
            <a:off x="1415480" y="836712"/>
            <a:ext cx="11340000" cy="28877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0F20EB-6E5F-A030-72A4-EF0032564C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21780" r="6022" b="-1"/>
          <a:stretch/>
        </p:blipFill>
        <p:spPr>
          <a:xfrm>
            <a:off x="2279576" y="3573016"/>
            <a:ext cx="7776864" cy="303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63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475CC-D09A-D358-4D75-4FF1B3FFA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20246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273B478-51BE-6E12-BB6C-BCE0D8666B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 b="70695"/>
          <a:stretch/>
        </p:blipFill>
        <p:spPr>
          <a:xfrm>
            <a:off x="1343472" y="3617776"/>
            <a:ext cx="10369152" cy="16114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FF0A0D-AF7F-4355-D95E-41EE84882EE2}"/>
              </a:ext>
            </a:extLst>
          </p:cNvPr>
          <p:cNvSpPr/>
          <p:nvPr/>
        </p:nvSpPr>
        <p:spPr bwMode="white">
          <a:xfrm>
            <a:off x="10636368" y="4675611"/>
            <a:ext cx="361813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29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