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952" y="2962333"/>
            <a:ext cx="10438095" cy="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7D136-C9A3-C20A-3592-702D83F0C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96752"/>
            <a:ext cx="11340000" cy="53781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8B997D-710A-50C5-391B-28E194D1350F}"/>
              </a:ext>
            </a:extLst>
          </p:cNvPr>
          <p:cNvSpPr/>
          <p:nvPr/>
        </p:nvSpPr>
        <p:spPr bwMode="white">
          <a:xfrm>
            <a:off x="2869623" y="4985928"/>
            <a:ext cx="8711609" cy="53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66FF32-68A9-7E14-EDAA-F0B10DEA4946}"/>
              </a:ext>
            </a:extLst>
          </p:cNvPr>
          <p:cNvSpPr/>
          <p:nvPr/>
        </p:nvSpPr>
        <p:spPr bwMode="white">
          <a:xfrm>
            <a:off x="1428104" y="5778016"/>
            <a:ext cx="3260108" cy="64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62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3FE90-45B0-2A39-14DF-7DF964546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52736"/>
            <a:ext cx="11340000" cy="55402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14CFE-CD60-5D58-C2EA-AAFD8B2BE582}"/>
              </a:ext>
            </a:extLst>
          </p:cNvPr>
          <p:cNvSpPr/>
          <p:nvPr/>
        </p:nvSpPr>
        <p:spPr bwMode="white">
          <a:xfrm>
            <a:off x="9944031" y="2721493"/>
            <a:ext cx="1342518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3300E1-A526-4318-53C3-0A40A467D621}"/>
              </a:ext>
            </a:extLst>
          </p:cNvPr>
          <p:cNvSpPr/>
          <p:nvPr/>
        </p:nvSpPr>
        <p:spPr bwMode="white">
          <a:xfrm>
            <a:off x="9172797" y="5029147"/>
            <a:ext cx="2151837" cy="4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DF8196-AD97-4239-159E-174D54BBEEE9}"/>
              </a:ext>
            </a:extLst>
          </p:cNvPr>
          <p:cNvSpPr/>
          <p:nvPr/>
        </p:nvSpPr>
        <p:spPr bwMode="white">
          <a:xfrm>
            <a:off x="1489018" y="5954116"/>
            <a:ext cx="3218236" cy="48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11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9E97D-5329-26CE-1CB6-ABF44048A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7836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B8B01-81AE-8D25-DD4F-77C6B253DEC0}"/>
              </a:ext>
            </a:extLst>
          </p:cNvPr>
          <p:cNvSpPr/>
          <p:nvPr/>
        </p:nvSpPr>
        <p:spPr bwMode="white">
          <a:xfrm>
            <a:off x="5675097" y="2234834"/>
            <a:ext cx="4541712" cy="5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63FE90-45B0-2A39-14DF-7DF964546A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0" r="5715" b="32415"/>
          <a:stretch/>
        </p:blipFill>
        <p:spPr>
          <a:xfrm>
            <a:off x="4151784" y="2924944"/>
            <a:ext cx="410445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8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631E2-E2ED-9C31-98EA-231B2A76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484784"/>
            <a:ext cx="11340000" cy="4540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B74FD-C4CC-F584-B786-44ABA29F3C43}"/>
              </a:ext>
            </a:extLst>
          </p:cNvPr>
          <p:cNvSpPr/>
          <p:nvPr/>
        </p:nvSpPr>
        <p:spPr bwMode="white">
          <a:xfrm>
            <a:off x="694578" y="5443259"/>
            <a:ext cx="523677" cy="38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85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D91CB-DA7E-C221-FEEE-27756F10E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47212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9D645-BEEC-A686-903E-69F51018D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46368"/>
            <a:ext cx="11340000" cy="2742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A4632E-834D-6EC0-3491-ABD1A1D62EC9}"/>
              </a:ext>
            </a:extLst>
          </p:cNvPr>
          <p:cNvSpPr/>
          <p:nvPr/>
        </p:nvSpPr>
        <p:spPr bwMode="white">
          <a:xfrm>
            <a:off x="8306348" y="3141464"/>
            <a:ext cx="1075919" cy="48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842212-92B8-0418-D0EA-E11366A3F5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2783632" y="3645024"/>
            <a:ext cx="7488832" cy="369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3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A2C9A-69DC-57D5-8B4C-62B31BEFC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04654"/>
            <a:ext cx="11340000" cy="2775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35A3A-D50F-A75C-60A3-B91EB43CC265}"/>
              </a:ext>
            </a:extLst>
          </p:cNvPr>
          <p:cNvSpPr/>
          <p:nvPr/>
        </p:nvSpPr>
        <p:spPr bwMode="white">
          <a:xfrm>
            <a:off x="4736641" y="3093630"/>
            <a:ext cx="2630863" cy="5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7003BDE-B894-F170-4E5D-123AE81A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660561"/>
            <a:ext cx="9387280" cy="336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88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7091D-EE7A-3718-FD49-A9C3C5CC8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3693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99E3C-8116-F7B8-A8EC-3CF055B5BD67}"/>
              </a:ext>
            </a:extLst>
          </p:cNvPr>
          <p:cNvSpPr/>
          <p:nvPr/>
        </p:nvSpPr>
        <p:spPr bwMode="white">
          <a:xfrm>
            <a:off x="9816911" y="1253136"/>
            <a:ext cx="1656725" cy="51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1AE114-1EB0-0922-D183-08377BF30FA1}"/>
              </a:ext>
            </a:extLst>
          </p:cNvPr>
          <p:cNvSpPr/>
          <p:nvPr/>
        </p:nvSpPr>
        <p:spPr bwMode="white">
          <a:xfrm>
            <a:off x="1466634" y="2197884"/>
            <a:ext cx="2208967" cy="49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C8113C-0B89-B835-B360-892265A2246E}"/>
              </a:ext>
            </a:extLst>
          </p:cNvPr>
          <p:cNvSpPr/>
          <p:nvPr/>
        </p:nvSpPr>
        <p:spPr bwMode="white">
          <a:xfrm>
            <a:off x="2542553" y="4049207"/>
            <a:ext cx="990226" cy="41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7003BDE-B894-F170-4E5D-123AE81AC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645024"/>
            <a:ext cx="8459680" cy="303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1FC2D-D2EB-A497-8C97-2FB429D38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30142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3BE971-73E4-7DF0-39FD-7CAAAC7DF090}"/>
              </a:ext>
            </a:extLst>
          </p:cNvPr>
          <p:cNvSpPr/>
          <p:nvPr/>
        </p:nvSpPr>
        <p:spPr bwMode="white">
          <a:xfrm>
            <a:off x="5694140" y="2033600"/>
            <a:ext cx="38336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7003BDE-B894-F170-4E5D-123AE81AC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825788"/>
            <a:ext cx="8452950" cy="303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11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6CC5B-C318-DADB-40CD-5125C36D0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80728"/>
            <a:ext cx="11340000" cy="3850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2D9AF-B066-8019-5B30-885227884DE6}"/>
              </a:ext>
            </a:extLst>
          </p:cNvPr>
          <p:cNvSpPr/>
          <p:nvPr/>
        </p:nvSpPr>
        <p:spPr bwMode="white">
          <a:xfrm>
            <a:off x="3640856" y="3761792"/>
            <a:ext cx="1243631" cy="75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7003BDE-B894-F170-4E5D-123AE81AC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365104"/>
            <a:ext cx="7155508" cy="256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83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4E495-69D9-C20A-DA2B-DBAC1BA32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01360"/>
            <a:ext cx="96557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91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8E610-CED1-A3C7-A90D-24C45290D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17844"/>
            <a:ext cx="11340000" cy="4675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F982CB-FCA6-3D6C-AD21-1D219E9B9511}"/>
              </a:ext>
            </a:extLst>
          </p:cNvPr>
          <p:cNvSpPr/>
          <p:nvPr/>
        </p:nvSpPr>
        <p:spPr bwMode="white">
          <a:xfrm>
            <a:off x="2555416" y="5321989"/>
            <a:ext cx="1104483" cy="43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71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2025-05-03T02:11:32Z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