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7" r:id="rId6"/>
    <p:sldId id="333" r:id="rId7"/>
    <p:sldId id="332" r:id="rId8"/>
    <p:sldId id="331" r:id="rId9"/>
    <p:sldId id="338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41716"/>
            <a:ext cx="12192000" cy="774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8438C-A8D5-7F0A-58B6-5709CE2CFC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3" r="10684"/>
          <a:stretch/>
        </p:blipFill>
        <p:spPr>
          <a:xfrm>
            <a:off x="1356676" y="900929"/>
            <a:ext cx="10128488" cy="31581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7A1642B-043A-38F0-92B2-3E06163A4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" r="8144"/>
          <a:stretch/>
        </p:blipFill>
        <p:spPr>
          <a:xfrm>
            <a:off x="674952" y="4030322"/>
            <a:ext cx="6433352" cy="280806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C50A079-701C-DF11-B3FB-C318E817E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030322"/>
            <a:ext cx="4797858" cy="282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6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084DD-2422-88EB-D03A-7013ACFC8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4231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BBC2D-67C5-9C3B-961D-166D799F9AEA}"/>
              </a:ext>
            </a:extLst>
          </p:cNvPr>
          <p:cNvSpPr/>
          <p:nvPr/>
        </p:nvSpPr>
        <p:spPr bwMode="white">
          <a:xfrm>
            <a:off x="2851402" y="3689784"/>
            <a:ext cx="1131726" cy="5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399969-44BB-7351-F55F-C71715B33E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" t="38041" r="13616"/>
          <a:stretch/>
        </p:blipFill>
        <p:spPr>
          <a:xfrm>
            <a:off x="2851402" y="4322622"/>
            <a:ext cx="6120678" cy="25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7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99969-44BB-7351-F55F-C71715B33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5030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97EDF-5458-90F4-CC70-A319F12B52FE}"/>
              </a:ext>
            </a:extLst>
          </p:cNvPr>
          <p:cNvSpPr/>
          <p:nvPr/>
        </p:nvSpPr>
        <p:spPr bwMode="white">
          <a:xfrm>
            <a:off x="6978591" y="1799950"/>
            <a:ext cx="1005326" cy="4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11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849DC-A947-6F1A-B6C6-D90B3074D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178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A2183-1337-19AA-F1FC-9DCB01855F82}"/>
              </a:ext>
            </a:extLst>
          </p:cNvPr>
          <p:cNvSpPr/>
          <p:nvPr/>
        </p:nvSpPr>
        <p:spPr bwMode="white">
          <a:xfrm>
            <a:off x="1247641" y="5129935"/>
            <a:ext cx="495113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4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A10A2-3C58-048A-7EE9-719537359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39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6E38E-C158-A80C-5239-62A2661015A6}"/>
              </a:ext>
            </a:extLst>
          </p:cNvPr>
          <p:cNvSpPr/>
          <p:nvPr/>
        </p:nvSpPr>
        <p:spPr bwMode="white">
          <a:xfrm>
            <a:off x="10392359" y="4531989"/>
            <a:ext cx="333249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9C085-E77D-0DDD-CAFC-035DB336D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06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6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6A528-52B7-9892-330D-0A1519F92D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69"/>
          <a:stretch/>
        </p:blipFill>
        <p:spPr>
          <a:xfrm>
            <a:off x="852000" y="1052736"/>
            <a:ext cx="11340000" cy="24482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656790-4928-1613-79B8-E9E1E8AB07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355733"/>
            <a:ext cx="5568280" cy="343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6A528-52B7-9892-330D-0A1519F92D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/>
          <a:stretch/>
        </p:blipFill>
        <p:spPr>
          <a:xfrm>
            <a:off x="479376" y="980728"/>
            <a:ext cx="11340000" cy="15632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656790-4928-1613-79B8-E9E1E8AB07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28" y="2478098"/>
            <a:ext cx="6731488" cy="415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3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A4E78-9EDE-667A-BD22-AF56D89E5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3" y="1052736"/>
            <a:ext cx="11340000" cy="32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8DD9F-53EE-8986-A797-7B7B522131C9}"/>
              </a:ext>
            </a:extLst>
          </p:cNvPr>
          <p:cNvSpPr/>
          <p:nvPr/>
        </p:nvSpPr>
        <p:spPr bwMode="white">
          <a:xfrm>
            <a:off x="3293021" y="2036210"/>
            <a:ext cx="495113" cy="47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82CD1-665E-1B24-E105-F33A3AC08DAC}"/>
              </a:ext>
            </a:extLst>
          </p:cNvPr>
          <p:cNvSpPr/>
          <p:nvPr/>
        </p:nvSpPr>
        <p:spPr bwMode="white">
          <a:xfrm>
            <a:off x="2226623" y="3745356"/>
            <a:ext cx="1161612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656790-4928-1613-79B8-E9E1E8AB07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284984"/>
            <a:ext cx="5566240" cy="343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5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3C134-6149-2316-C886-339B9EF5C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94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43CE6-4E41-99CD-1445-0E472DCE1D74}"/>
              </a:ext>
            </a:extLst>
          </p:cNvPr>
          <p:cNvSpPr/>
          <p:nvPr/>
        </p:nvSpPr>
        <p:spPr bwMode="white">
          <a:xfrm>
            <a:off x="10426281" y="4045650"/>
            <a:ext cx="428463" cy="3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1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1F4FB-99C8-2A64-AF19-EF8D6C44A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21"/>
          <a:stretch/>
        </p:blipFill>
        <p:spPr>
          <a:xfrm>
            <a:off x="695400" y="1052736"/>
            <a:ext cx="11340000" cy="25202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A1642B-043A-38F0-92B2-3E06163A4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" r="8144"/>
          <a:stretch/>
        </p:blipFill>
        <p:spPr>
          <a:xfrm>
            <a:off x="436360" y="3574150"/>
            <a:ext cx="7177396" cy="31328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C50A079-701C-DF11-B3FB-C318E817E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203" y="3573016"/>
            <a:ext cx="5352750" cy="315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5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1F4FB-99C8-2A64-AF19-EF8D6C44A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09"/>
          <a:stretch/>
        </p:blipFill>
        <p:spPr>
          <a:xfrm>
            <a:off x="263352" y="1052736"/>
            <a:ext cx="11340000" cy="9191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A1642B-043A-38F0-92B2-3E06163A4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" r="8144"/>
          <a:stretch/>
        </p:blipFill>
        <p:spPr>
          <a:xfrm>
            <a:off x="527182" y="2934622"/>
            <a:ext cx="7029384" cy="30682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C50A079-701C-DF11-B3FB-C318E817E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2934622"/>
            <a:ext cx="5242366" cy="30896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38438C-A8D5-7F0A-58B6-5709CE2CFC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1" b="79077"/>
          <a:stretch/>
        </p:blipFill>
        <p:spPr>
          <a:xfrm>
            <a:off x="817787" y="1971856"/>
            <a:ext cx="10390781" cy="88108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5AE2D-5534-DE8A-1F20-759B3DD5DD77}"/>
              </a:ext>
            </a:extLst>
          </p:cNvPr>
          <p:cNvSpPr/>
          <p:nvPr/>
        </p:nvSpPr>
        <p:spPr bwMode="white">
          <a:xfrm>
            <a:off x="10110683" y="2257675"/>
            <a:ext cx="371335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18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2025-05-03T01:46:26Z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