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2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53" r:id="rId16"/>
    <p:sldId id="338" r:id="rId17"/>
    <p:sldId id="354" r:id="rId18"/>
    <p:sldId id="336" r:id="rId19"/>
    <p:sldId id="334" r:id="rId20"/>
    <p:sldId id="333" r:id="rId21"/>
    <p:sldId id="332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181" y="8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9333" y="2886143"/>
            <a:ext cx="7533333" cy="10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FAAED9-756C-892E-D25F-1A1792B7BA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16"/>
          <a:stretch/>
        </p:blipFill>
        <p:spPr>
          <a:xfrm>
            <a:off x="2639616" y="1556792"/>
            <a:ext cx="6552728" cy="40538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BC219B-37CC-2716-6575-BA3C065BA9E1}"/>
              </a:ext>
            </a:extLst>
          </p:cNvPr>
          <p:cNvSpPr/>
          <p:nvPr/>
        </p:nvSpPr>
        <p:spPr bwMode="white">
          <a:xfrm>
            <a:off x="5914981" y="1871562"/>
            <a:ext cx="1504382" cy="43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BE83FD-44E6-9237-F410-9FB73666E963}"/>
              </a:ext>
            </a:extLst>
          </p:cNvPr>
          <p:cNvSpPr/>
          <p:nvPr/>
        </p:nvSpPr>
        <p:spPr bwMode="white">
          <a:xfrm>
            <a:off x="5800724" y="2844488"/>
            <a:ext cx="1742418" cy="4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56CD87-2A08-628D-D318-5AC7C72CC367}"/>
              </a:ext>
            </a:extLst>
          </p:cNvPr>
          <p:cNvSpPr/>
          <p:nvPr/>
        </p:nvSpPr>
        <p:spPr bwMode="white">
          <a:xfrm>
            <a:off x="5914981" y="3817415"/>
            <a:ext cx="1513904" cy="43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D662C1-4E23-7CEC-D86B-865B818C0B32}"/>
              </a:ext>
            </a:extLst>
          </p:cNvPr>
          <p:cNvSpPr/>
          <p:nvPr/>
        </p:nvSpPr>
        <p:spPr bwMode="white">
          <a:xfrm>
            <a:off x="5905459" y="4780803"/>
            <a:ext cx="1523425" cy="43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19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3103B9-071A-A478-6C3C-7F3FB64A1A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8"/>
          <a:stretch/>
        </p:blipFill>
        <p:spPr>
          <a:xfrm>
            <a:off x="2855640" y="1772816"/>
            <a:ext cx="6600096" cy="37565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3A5D26-9D4D-F2A0-F0E1-DFFB0B332110}"/>
              </a:ext>
            </a:extLst>
          </p:cNvPr>
          <p:cNvSpPr/>
          <p:nvPr/>
        </p:nvSpPr>
        <p:spPr bwMode="white">
          <a:xfrm>
            <a:off x="5721584" y="1915832"/>
            <a:ext cx="2313702" cy="44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B0C8F6-2B01-24B4-9CA9-0013E733D829}"/>
              </a:ext>
            </a:extLst>
          </p:cNvPr>
          <p:cNvSpPr/>
          <p:nvPr/>
        </p:nvSpPr>
        <p:spPr bwMode="white">
          <a:xfrm>
            <a:off x="5731105" y="2878813"/>
            <a:ext cx="2294659" cy="44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79D180-5761-E799-EDBA-6F252B19F12E}"/>
              </a:ext>
            </a:extLst>
          </p:cNvPr>
          <p:cNvSpPr/>
          <p:nvPr/>
        </p:nvSpPr>
        <p:spPr bwMode="white">
          <a:xfrm>
            <a:off x="5769191" y="3851328"/>
            <a:ext cx="2228010" cy="44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0561B7-AD84-EFBA-1EE1-FFFE72CEFBC9}"/>
              </a:ext>
            </a:extLst>
          </p:cNvPr>
          <p:cNvSpPr/>
          <p:nvPr/>
        </p:nvSpPr>
        <p:spPr bwMode="white">
          <a:xfrm>
            <a:off x="6102441" y="4833378"/>
            <a:ext cx="1561511" cy="46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96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62DB79-A7D2-4BDA-769A-6EFD9AF6AB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81"/>
          <a:stretch/>
        </p:blipFill>
        <p:spPr>
          <a:xfrm>
            <a:off x="2495600" y="1700808"/>
            <a:ext cx="6624736" cy="39187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7E9DCF-2849-0BFA-7561-9923754D0A7B}"/>
              </a:ext>
            </a:extLst>
          </p:cNvPr>
          <p:cNvSpPr/>
          <p:nvPr/>
        </p:nvSpPr>
        <p:spPr bwMode="white">
          <a:xfrm>
            <a:off x="6104214" y="1967777"/>
            <a:ext cx="1437732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586542-1A61-9924-140E-AF75DC5AE2BF}"/>
              </a:ext>
            </a:extLst>
          </p:cNvPr>
          <p:cNvSpPr/>
          <p:nvPr/>
        </p:nvSpPr>
        <p:spPr bwMode="white">
          <a:xfrm>
            <a:off x="5770965" y="2911705"/>
            <a:ext cx="2047103" cy="45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7C3F1F-FDE9-6DE9-2E5B-0CFAD601839D}"/>
              </a:ext>
            </a:extLst>
          </p:cNvPr>
          <p:cNvSpPr/>
          <p:nvPr/>
        </p:nvSpPr>
        <p:spPr bwMode="white">
          <a:xfrm>
            <a:off x="5732879" y="3884237"/>
            <a:ext cx="2113753" cy="44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BF0A8A-B608-5A80-528D-8255A6EA80A6}"/>
              </a:ext>
            </a:extLst>
          </p:cNvPr>
          <p:cNvSpPr/>
          <p:nvPr/>
        </p:nvSpPr>
        <p:spPr bwMode="white">
          <a:xfrm>
            <a:off x="5732879" y="4856769"/>
            <a:ext cx="2123274" cy="44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76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D7CFFA-8D66-71D7-13AC-E970D626CD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16"/>
          <a:stretch/>
        </p:blipFill>
        <p:spPr>
          <a:xfrm>
            <a:off x="2567608" y="1700808"/>
            <a:ext cx="6552728" cy="38646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8D8F1E-B4E5-2DF8-A9C6-CFA0024F495B}"/>
              </a:ext>
            </a:extLst>
          </p:cNvPr>
          <p:cNvSpPr/>
          <p:nvPr/>
        </p:nvSpPr>
        <p:spPr bwMode="white">
          <a:xfrm>
            <a:off x="5862016" y="1920283"/>
            <a:ext cx="1513904" cy="438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05B2DE-D21B-1D48-AE59-8EDF6FA50EC7}"/>
              </a:ext>
            </a:extLst>
          </p:cNvPr>
          <p:cNvSpPr/>
          <p:nvPr/>
        </p:nvSpPr>
        <p:spPr bwMode="white">
          <a:xfrm>
            <a:off x="5633502" y="2903153"/>
            <a:ext cx="1923324" cy="438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4F7CB3-305C-BB13-16E3-AD56283BC116}"/>
              </a:ext>
            </a:extLst>
          </p:cNvPr>
          <p:cNvSpPr/>
          <p:nvPr/>
        </p:nvSpPr>
        <p:spPr bwMode="white">
          <a:xfrm>
            <a:off x="5347859" y="3857395"/>
            <a:ext cx="2542216" cy="44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55F069-8CE3-8E77-90E8-32BBEA37FA6E}"/>
              </a:ext>
            </a:extLst>
          </p:cNvPr>
          <p:cNvSpPr/>
          <p:nvPr/>
        </p:nvSpPr>
        <p:spPr bwMode="white">
          <a:xfrm>
            <a:off x="5309774" y="4830722"/>
            <a:ext cx="2608866" cy="44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87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749144-2131-EF71-12B3-174C165736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399980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E657A4-A5CC-29D6-98F6-60B88A68DF8E}"/>
              </a:ext>
            </a:extLst>
          </p:cNvPr>
          <p:cNvSpPr/>
          <p:nvPr/>
        </p:nvSpPr>
        <p:spPr bwMode="white">
          <a:xfrm>
            <a:off x="3079915" y="3617776"/>
            <a:ext cx="5871765" cy="71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7B229E-51EA-BDD4-1BC7-9C5438BFA84B}"/>
              </a:ext>
            </a:extLst>
          </p:cNvPr>
          <p:cNvSpPr/>
          <p:nvPr/>
        </p:nvSpPr>
        <p:spPr bwMode="white">
          <a:xfrm>
            <a:off x="3346515" y="4625888"/>
            <a:ext cx="2796853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52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82F02CF-67CF-031A-EFDD-63F0466782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1628800"/>
            <a:ext cx="11340000" cy="383765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73C3A33-8F4E-5B1A-82AD-673B672D458D}"/>
              </a:ext>
            </a:extLst>
          </p:cNvPr>
          <p:cNvSpPr/>
          <p:nvPr/>
        </p:nvSpPr>
        <p:spPr bwMode="white">
          <a:xfrm>
            <a:off x="3359696" y="1628800"/>
            <a:ext cx="2664295" cy="676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23FAD1-8C40-749A-49E5-565F8D2B3477}"/>
              </a:ext>
            </a:extLst>
          </p:cNvPr>
          <p:cNvSpPr/>
          <p:nvPr/>
        </p:nvSpPr>
        <p:spPr bwMode="white">
          <a:xfrm>
            <a:off x="3111243" y="2504890"/>
            <a:ext cx="7305237" cy="78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EE8E9E-51AE-6E7B-36D2-6F93E981666D}"/>
              </a:ext>
            </a:extLst>
          </p:cNvPr>
          <p:cNvSpPr/>
          <p:nvPr/>
        </p:nvSpPr>
        <p:spPr bwMode="white">
          <a:xfrm>
            <a:off x="3539706" y="3752365"/>
            <a:ext cx="3189672" cy="466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36F3E1-0C0F-54AF-D3B9-0497FC96E970}"/>
              </a:ext>
            </a:extLst>
          </p:cNvPr>
          <p:cNvSpPr/>
          <p:nvPr/>
        </p:nvSpPr>
        <p:spPr bwMode="white">
          <a:xfrm>
            <a:off x="3539707" y="4509120"/>
            <a:ext cx="2789772" cy="67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7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160C4C-1B52-A12E-583D-931488F853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224000"/>
            <a:ext cx="11340000" cy="50508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01AF43-4534-9346-6157-B7BD8D852CE7}"/>
              </a:ext>
            </a:extLst>
          </p:cNvPr>
          <p:cNvSpPr/>
          <p:nvPr/>
        </p:nvSpPr>
        <p:spPr bwMode="white">
          <a:xfrm>
            <a:off x="3383779" y="2204865"/>
            <a:ext cx="2796853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C1AA7F-9B17-41D0-C49E-84C3B011C4A8}"/>
              </a:ext>
            </a:extLst>
          </p:cNvPr>
          <p:cNvSpPr/>
          <p:nvPr/>
        </p:nvSpPr>
        <p:spPr bwMode="white">
          <a:xfrm>
            <a:off x="3364736" y="3356992"/>
            <a:ext cx="7136376" cy="563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846CA47-C8F9-58B3-59CD-5AC3BC28CE0E}"/>
              </a:ext>
            </a:extLst>
          </p:cNvPr>
          <p:cNvSpPr/>
          <p:nvPr/>
        </p:nvSpPr>
        <p:spPr bwMode="white">
          <a:xfrm>
            <a:off x="3593250" y="4221088"/>
            <a:ext cx="8059990" cy="791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F675BBB-9401-59B9-EAC6-03810F8CB81B}"/>
              </a:ext>
            </a:extLst>
          </p:cNvPr>
          <p:cNvSpPr/>
          <p:nvPr/>
        </p:nvSpPr>
        <p:spPr bwMode="white">
          <a:xfrm>
            <a:off x="2041260" y="5295413"/>
            <a:ext cx="2339172" cy="79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997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8300DAE-549D-FBF6-0681-8F673A31A1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404909"/>
            <a:ext cx="11340000" cy="461637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DDB1290B-F10D-16F8-E354-7C8B655978A9}"/>
              </a:ext>
            </a:extLst>
          </p:cNvPr>
          <p:cNvSpPr/>
          <p:nvPr/>
        </p:nvSpPr>
        <p:spPr bwMode="white">
          <a:xfrm>
            <a:off x="3548033" y="1844824"/>
            <a:ext cx="6076359" cy="666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4DF7B5-DD5D-928A-550B-3CF82664DDCF}"/>
              </a:ext>
            </a:extLst>
          </p:cNvPr>
          <p:cNvSpPr/>
          <p:nvPr/>
        </p:nvSpPr>
        <p:spPr bwMode="white">
          <a:xfrm>
            <a:off x="3224305" y="2951228"/>
            <a:ext cx="7120167" cy="63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D8D863-0CD4-2F10-C587-2DDC3C93343D}"/>
              </a:ext>
            </a:extLst>
          </p:cNvPr>
          <p:cNvSpPr/>
          <p:nvPr/>
        </p:nvSpPr>
        <p:spPr bwMode="white">
          <a:xfrm>
            <a:off x="3548034" y="4029019"/>
            <a:ext cx="7804550" cy="60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A74D8C-B476-10D6-AFE7-DA159C58DABF}"/>
              </a:ext>
            </a:extLst>
          </p:cNvPr>
          <p:cNvSpPr/>
          <p:nvPr/>
        </p:nvSpPr>
        <p:spPr bwMode="white">
          <a:xfrm>
            <a:off x="1703512" y="5078196"/>
            <a:ext cx="3816423" cy="63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602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AD61BF-25BE-7C2B-97C9-82248EEA4C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4"/>
          <a:stretch/>
        </p:blipFill>
        <p:spPr>
          <a:xfrm>
            <a:off x="1656144" y="737524"/>
            <a:ext cx="8400296" cy="336724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9E21FFF-D49F-CE7A-6EC4-7987690BA0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/>
        </p:blipFill>
        <p:spPr>
          <a:xfrm>
            <a:off x="2664256" y="3816850"/>
            <a:ext cx="8112264" cy="306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23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4A5C55-8CA1-90D9-4A0E-BDF6054947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3"/>
          <a:stretch/>
        </p:blipFill>
        <p:spPr>
          <a:xfrm>
            <a:off x="1584136" y="1124744"/>
            <a:ext cx="9408408" cy="529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14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F817B5-7815-C4CC-A3AB-492CDBFEEC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124744"/>
            <a:ext cx="11340000" cy="57568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77C73B-846F-8DEE-86BA-46F42339DFA7}"/>
              </a:ext>
            </a:extLst>
          </p:cNvPr>
          <p:cNvSpPr/>
          <p:nvPr/>
        </p:nvSpPr>
        <p:spPr bwMode="white">
          <a:xfrm>
            <a:off x="8539025" y="3336002"/>
            <a:ext cx="428463" cy="37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F3EB79-C9CC-EEF1-C276-5E1317078197}"/>
              </a:ext>
            </a:extLst>
          </p:cNvPr>
          <p:cNvSpPr/>
          <p:nvPr/>
        </p:nvSpPr>
        <p:spPr bwMode="white">
          <a:xfrm>
            <a:off x="6539529" y="4251005"/>
            <a:ext cx="571284" cy="37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E4994E-DB01-D742-ED30-A09E6D014887}"/>
              </a:ext>
            </a:extLst>
          </p:cNvPr>
          <p:cNvSpPr/>
          <p:nvPr/>
        </p:nvSpPr>
        <p:spPr bwMode="white">
          <a:xfrm>
            <a:off x="5225574" y="5185071"/>
            <a:ext cx="428463" cy="37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CD7AF1-33CF-A8EE-48AA-B676D571194F}"/>
              </a:ext>
            </a:extLst>
          </p:cNvPr>
          <p:cNvSpPr/>
          <p:nvPr/>
        </p:nvSpPr>
        <p:spPr bwMode="white">
          <a:xfrm>
            <a:off x="8500940" y="6109606"/>
            <a:ext cx="409420" cy="362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056E99-5F85-AC09-9818-3A91AE669A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025304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74961E-D3EC-6830-09C3-A89832D940FB}"/>
              </a:ext>
            </a:extLst>
          </p:cNvPr>
          <p:cNvSpPr/>
          <p:nvPr/>
        </p:nvSpPr>
        <p:spPr bwMode="white">
          <a:xfrm>
            <a:off x="10118138" y="4157231"/>
            <a:ext cx="327132" cy="35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500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E32659-A801-9321-2C0E-7034385471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7" b="62933"/>
          <a:stretch/>
        </p:blipFill>
        <p:spPr>
          <a:xfrm>
            <a:off x="623392" y="1268760"/>
            <a:ext cx="11161240" cy="18722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3AA309-8DEF-F031-FF67-950254B9B93F}"/>
              </a:ext>
            </a:extLst>
          </p:cNvPr>
          <p:cNvSpPr/>
          <p:nvPr/>
        </p:nvSpPr>
        <p:spPr bwMode="white">
          <a:xfrm>
            <a:off x="10487573" y="2574360"/>
            <a:ext cx="342770" cy="39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DE32659-A801-9321-2C0E-7034385471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44" r="61900" b="204"/>
          <a:stretch/>
        </p:blipFill>
        <p:spPr>
          <a:xfrm>
            <a:off x="-312712" y="3661319"/>
            <a:ext cx="3600400" cy="246027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DE32659-A801-9321-2C0E-7034385471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9" t="42769" r="17451" b="1"/>
          <a:stretch/>
        </p:blipFill>
        <p:spPr>
          <a:xfrm>
            <a:off x="2952531" y="3734950"/>
            <a:ext cx="3269284" cy="2430354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524C75C-25B3-2C3A-5B9B-DEE46AF967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79" b="7396"/>
          <a:stretch/>
        </p:blipFill>
        <p:spPr>
          <a:xfrm>
            <a:off x="6168008" y="3725255"/>
            <a:ext cx="3096344" cy="2455836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7524C75C-25B3-2C3A-5B9B-DEE46AF967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25" r="22114" b="7396"/>
          <a:stretch/>
        </p:blipFill>
        <p:spPr>
          <a:xfrm>
            <a:off x="8981889" y="3709468"/>
            <a:ext cx="3354138" cy="2455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6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4711BE-CC28-D06D-A9FF-4658182BDB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8754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E51552-B4EA-41A1-F24B-4DC540CFA26D}"/>
              </a:ext>
            </a:extLst>
          </p:cNvPr>
          <p:cNvSpPr/>
          <p:nvPr/>
        </p:nvSpPr>
        <p:spPr bwMode="white">
          <a:xfrm>
            <a:off x="10439966" y="4553970"/>
            <a:ext cx="371335" cy="380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49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F139CE-845B-04F0-4227-80C581FBB3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38754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06BFA2-4C98-D46A-94AC-1190592A9A52}"/>
              </a:ext>
            </a:extLst>
          </p:cNvPr>
          <p:cNvSpPr/>
          <p:nvPr/>
        </p:nvSpPr>
        <p:spPr bwMode="white">
          <a:xfrm>
            <a:off x="10329872" y="2923804"/>
            <a:ext cx="371335" cy="380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73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04D55B-0B8E-05EF-A785-56F56DA86B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611"/>
          <a:stretch/>
        </p:blipFill>
        <p:spPr>
          <a:xfrm>
            <a:off x="2207568" y="1196752"/>
            <a:ext cx="8208912" cy="48430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EA81CD-FDF4-EC6F-F814-0C4B0FD1DF18}"/>
              </a:ext>
            </a:extLst>
          </p:cNvPr>
          <p:cNvSpPr/>
          <p:nvPr/>
        </p:nvSpPr>
        <p:spPr bwMode="white">
          <a:xfrm>
            <a:off x="5978046" y="2445639"/>
            <a:ext cx="685541" cy="40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45AA91-AF9A-4307-854F-0B70F158DAD0}"/>
              </a:ext>
            </a:extLst>
          </p:cNvPr>
          <p:cNvSpPr/>
          <p:nvPr/>
        </p:nvSpPr>
        <p:spPr bwMode="white">
          <a:xfrm>
            <a:off x="5978046" y="3456188"/>
            <a:ext cx="790277" cy="45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7E0DDC-EAA0-3D6D-F4B2-6F0E3A942087}"/>
              </a:ext>
            </a:extLst>
          </p:cNvPr>
          <p:cNvSpPr/>
          <p:nvPr/>
        </p:nvSpPr>
        <p:spPr bwMode="white">
          <a:xfrm>
            <a:off x="8139406" y="4409537"/>
            <a:ext cx="1104483" cy="43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EAD682-5215-7FD7-0F3B-6F1ACFBDAFE7}"/>
              </a:ext>
            </a:extLst>
          </p:cNvPr>
          <p:cNvSpPr/>
          <p:nvPr/>
        </p:nvSpPr>
        <p:spPr bwMode="white">
          <a:xfrm>
            <a:off x="6911144" y="5362886"/>
            <a:ext cx="666498" cy="38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335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ADA479-6112-A397-E17C-0B0AD5266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96752"/>
            <a:ext cx="11340000" cy="51348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6E7B89-85DD-A5BB-D8F9-9235D8300975}"/>
              </a:ext>
            </a:extLst>
          </p:cNvPr>
          <p:cNvSpPr/>
          <p:nvPr/>
        </p:nvSpPr>
        <p:spPr bwMode="white">
          <a:xfrm>
            <a:off x="3579808" y="1482552"/>
            <a:ext cx="647455" cy="37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849D42-B69D-C5F8-EDB3-59DCD203D9DD}"/>
              </a:ext>
            </a:extLst>
          </p:cNvPr>
          <p:cNvSpPr/>
          <p:nvPr/>
        </p:nvSpPr>
        <p:spPr bwMode="white">
          <a:xfrm>
            <a:off x="5741168" y="2397115"/>
            <a:ext cx="1266347" cy="42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64905B-FEA9-391E-1224-F818A4ADF43E}"/>
              </a:ext>
            </a:extLst>
          </p:cNvPr>
          <p:cNvSpPr/>
          <p:nvPr/>
        </p:nvSpPr>
        <p:spPr bwMode="white">
          <a:xfrm>
            <a:off x="9064140" y="3284985"/>
            <a:ext cx="1136315" cy="84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41F709-E91A-2EC5-1EC8-B73E9A437FDD}"/>
              </a:ext>
            </a:extLst>
          </p:cNvPr>
          <p:cNvSpPr/>
          <p:nvPr/>
        </p:nvSpPr>
        <p:spPr bwMode="white">
          <a:xfrm>
            <a:off x="9549733" y="4664470"/>
            <a:ext cx="590327" cy="42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4B25F5-3B87-B476-9FA2-CDD97F2555C7}"/>
              </a:ext>
            </a:extLst>
          </p:cNvPr>
          <p:cNvSpPr/>
          <p:nvPr/>
        </p:nvSpPr>
        <p:spPr bwMode="white">
          <a:xfrm>
            <a:off x="6283889" y="5626666"/>
            <a:ext cx="1342518" cy="38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366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CB656F-5CE7-3EB1-F443-E6991BD835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25"/>
          <a:stretch/>
        </p:blipFill>
        <p:spPr>
          <a:xfrm>
            <a:off x="1812784" y="1129448"/>
            <a:ext cx="8819720" cy="51078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A01FD7-A0B7-42EA-F263-B9C139ADCCB4}"/>
              </a:ext>
            </a:extLst>
          </p:cNvPr>
          <p:cNvSpPr/>
          <p:nvPr/>
        </p:nvSpPr>
        <p:spPr bwMode="white">
          <a:xfrm>
            <a:off x="3393338" y="2204864"/>
            <a:ext cx="1550534" cy="86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577C35-C4ED-4C9C-FE83-A7F676C2AA8E}"/>
              </a:ext>
            </a:extLst>
          </p:cNvPr>
          <p:cNvSpPr/>
          <p:nvPr/>
        </p:nvSpPr>
        <p:spPr bwMode="white">
          <a:xfrm>
            <a:off x="5021499" y="3597613"/>
            <a:ext cx="923576" cy="37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4CAE84-F5B9-E640-8679-08693086AFCB}"/>
              </a:ext>
            </a:extLst>
          </p:cNvPr>
          <p:cNvSpPr/>
          <p:nvPr/>
        </p:nvSpPr>
        <p:spPr bwMode="white">
          <a:xfrm>
            <a:off x="5011977" y="4512455"/>
            <a:ext cx="1085440" cy="48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8FCCA2-80E9-13B5-CFA1-AEF9061A80D6}"/>
              </a:ext>
            </a:extLst>
          </p:cNvPr>
          <p:cNvSpPr/>
          <p:nvPr/>
        </p:nvSpPr>
        <p:spPr bwMode="white">
          <a:xfrm>
            <a:off x="5011977" y="5484474"/>
            <a:ext cx="980705" cy="41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78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E064AA-6C3A-5539-E58C-A5404D1F5C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90"/>
          <a:stretch/>
        </p:blipFill>
        <p:spPr>
          <a:xfrm>
            <a:off x="1884792" y="1196752"/>
            <a:ext cx="8891728" cy="50808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EC0DEE-6D62-811C-2590-D1BD2D2DFB26}"/>
              </a:ext>
            </a:extLst>
          </p:cNvPr>
          <p:cNvSpPr/>
          <p:nvPr/>
        </p:nvSpPr>
        <p:spPr bwMode="white">
          <a:xfrm>
            <a:off x="6169426" y="1454130"/>
            <a:ext cx="723627" cy="371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2D6C93-284A-CF46-7C34-FADC90B128A8}"/>
              </a:ext>
            </a:extLst>
          </p:cNvPr>
          <p:cNvSpPr/>
          <p:nvPr/>
        </p:nvSpPr>
        <p:spPr bwMode="white">
          <a:xfrm>
            <a:off x="3503430" y="3257737"/>
            <a:ext cx="1165033" cy="83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09AE97-D2C1-C2D3-99F7-A09936741F99}"/>
              </a:ext>
            </a:extLst>
          </p:cNvPr>
          <p:cNvSpPr/>
          <p:nvPr/>
        </p:nvSpPr>
        <p:spPr bwMode="white">
          <a:xfrm>
            <a:off x="6026605" y="4618930"/>
            <a:ext cx="923576" cy="371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1E3C15-6EFD-2A00-9A10-F331DB36BA65}"/>
              </a:ext>
            </a:extLst>
          </p:cNvPr>
          <p:cNvSpPr/>
          <p:nvPr/>
        </p:nvSpPr>
        <p:spPr bwMode="white">
          <a:xfrm>
            <a:off x="7654766" y="5581716"/>
            <a:ext cx="1447254" cy="43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858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DA1DED-4BB1-2567-C371-7A281619D8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196752"/>
            <a:ext cx="11340000" cy="53224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A534E7-7ABB-2B47-16C5-78ACB96F5BD9}"/>
              </a:ext>
            </a:extLst>
          </p:cNvPr>
          <p:cNvSpPr/>
          <p:nvPr/>
        </p:nvSpPr>
        <p:spPr bwMode="white">
          <a:xfrm>
            <a:off x="4715003" y="3142580"/>
            <a:ext cx="695062" cy="41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41B812-270F-7D7C-75F6-5F6079561D79}"/>
              </a:ext>
            </a:extLst>
          </p:cNvPr>
          <p:cNvSpPr/>
          <p:nvPr/>
        </p:nvSpPr>
        <p:spPr bwMode="white">
          <a:xfrm>
            <a:off x="9285280" y="3142580"/>
            <a:ext cx="799797" cy="41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E9BD27-4C01-1584-4B42-4464CC408158}"/>
              </a:ext>
            </a:extLst>
          </p:cNvPr>
          <p:cNvSpPr/>
          <p:nvPr/>
        </p:nvSpPr>
        <p:spPr bwMode="white">
          <a:xfrm>
            <a:off x="4638832" y="4058264"/>
            <a:ext cx="828362" cy="41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42FE88-12A0-8023-35F8-B1C7AB824DD8}"/>
              </a:ext>
            </a:extLst>
          </p:cNvPr>
          <p:cNvSpPr/>
          <p:nvPr/>
        </p:nvSpPr>
        <p:spPr bwMode="white">
          <a:xfrm>
            <a:off x="9228151" y="4067803"/>
            <a:ext cx="923577" cy="41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49BB59-D7A2-0AEA-03A7-4FC380CDF1A5}"/>
              </a:ext>
            </a:extLst>
          </p:cNvPr>
          <p:cNvSpPr/>
          <p:nvPr/>
        </p:nvSpPr>
        <p:spPr bwMode="white">
          <a:xfrm>
            <a:off x="4562660" y="4973948"/>
            <a:ext cx="1180654" cy="515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C551C3-3A49-329D-3A4C-D7FCAC1521AD}"/>
              </a:ext>
            </a:extLst>
          </p:cNvPr>
          <p:cNvSpPr/>
          <p:nvPr/>
        </p:nvSpPr>
        <p:spPr bwMode="white">
          <a:xfrm>
            <a:off x="9199587" y="4973948"/>
            <a:ext cx="980705" cy="41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644075-BCF4-DC89-E492-0F8F99C1B39E}"/>
              </a:ext>
            </a:extLst>
          </p:cNvPr>
          <p:cNvSpPr/>
          <p:nvPr/>
        </p:nvSpPr>
        <p:spPr bwMode="white">
          <a:xfrm>
            <a:off x="4705481" y="5889632"/>
            <a:ext cx="704584" cy="41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8532039-E463-2DCE-A3BA-3572065F99C4}"/>
              </a:ext>
            </a:extLst>
          </p:cNvPr>
          <p:cNvSpPr/>
          <p:nvPr/>
        </p:nvSpPr>
        <p:spPr bwMode="white">
          <a:xfrm>
            <a:off x="9285280" y="5937324"/>
            <a:ext cx="799797" cy="371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611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9E7281-17FC-6128-3234-CB57873E06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31"/>
          <a:stretch/>
        </p:blipFill>
        <p:spPr>
          <a:xfrm>
            <a:off x="1631504" y="1700808"/>
            <a:ext cx="8784976" cy="37745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839C7E-A1FF-7C14-A09E-D277429AB4F5}"/>
              </a:ext>
            </a:extLst>
          </p:cNvPr>
          <p:cNvSpPr/>
          <p:nvPr/>
        </p:nvSpPr>
        <p:spPr bwMode="white">
          <a:xfrm>
            <a:off x="3954728" y="1996291"/>
            <a:ext cx="695062" cy="40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FBBEF9-CBFA-FD7E-C7F0-B0530D8E73BA}"/>
              </a:ext>
            </a:extLst>
          </p:cNvPr>
          <p:cNvSpPr/>
          <p:nvPr/>
        </p:nvSpPr>
        <p:spPr bwMode="white">
          <a:xfrm>
            <a:off x="8410748" y="1986760"/>
            <a:ext cx="1066397" cy="4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A5CDED-E667-2F81-38AA-56EB9C58D2A4}"/>
              </a:ext>
            </a:extLst>
          </p:cNvPr>
          <p:cNvSpPr/>
          <p:nvPr/>
        </p:nvSpPr>
        <p:spPr bwMode="white">
          <a:xfrm>
            <a:off x="3783342" y="2901807"/>
            <a:ext cx="1075919" cy="4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804259-63D9-5F43-7CEE-D1AC65B3B717}"/>
              </a:ext>
            </a:extLst>
          </p:cNvPr>
          <p:cNvSpPr/>
          <p:nvPr/>
        </p:nvSpPr>
        <p:spPr bwMode="white">
          <a:xfrm>
            <a:off x="8467876" y="2911338"/>
            <a:ext cx="914055" cy="514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49187F-06AF-4FAC-E48D-A713363D4A7F}"/>
              </a:ext>
            </a:extLst>
          </p:cNvPr>
          <p:cNvSpPr/>
          <p:nvPr/>
        </p:nvSpPr>
        <p:spPr bwMode="white">
          <a:xfrm>
            <a:off x="3792864" y="3816854"/>
            <a:ext cx="1075919" cy="41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D4FDE1-B410-C8DD-8F75-2E261C4C3F6A}"/>
              </a:ext>
            </a:extLst>
          </p:cNvPr>
          <p:cNvSpPr/>
          <p:nvPr/>
        </p:nvSpPr>
        <p:spPr bwMode="white">
          <a:xfrm>
            <a:off x="8420269" y="3816854"/>
            <a:ext cx="1037833" cy="41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13D355-5E82-C54D-5573-D63518A119EB}"/>
              </a:ext>
            </a:extLst>
          </p:cNvPr>
          <p:cNvSpPr/>
          <p:nvPr/>
        </p:nvSpPr>
        <p:spPr bwMode="white">
          <a:xfrm>
            <a:off x="3802385" y="4741433"/>
            <a:ext cx="990226" cy="41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C36F1D-6F2A-C711-A695-612396384A49}"/>
              </a:ext>
            </a:extLst>
          </p:cNvPr>
          <p:cNvSpPr/>
          <p:nvPr/>
        </p:nvSpPr>
        <p:spPr bwMode="white">
          <a:xfrm>
            <a:off x="8962990" y="4741433"/>
            <a:ext cx="990226" cy="41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28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27D573-A67F-D56A-B9C4-A456C44FA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844824"/>
            <a:ext cx="11340000" cy="37474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150A76-F1AF-8694-B549-690CE900A507}"/>
              </a:ext>
            </a:extLst>
          </p:cNvPr>
          <p:cNvSpPr/>
          <p:nvPr/>
        </p:nvSpPr>
        <p:spPr bwMode="white">
          <a:xfrm>
            <a:off x="4744389" y="3008143"/>
            <a:ext cx="980705" cy="37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DBCF59-8E57-625F-0714-D4A5EBBEB3E3}"/>
              </a:ext>
            </a:extLst>
          </p:cNvPr>
          <p:cNvSpPr/>
          <p:nvPr/>
        </p:nvSpPr>
        <p:spPr bwMode="white">
          <a:xfrm>
            <a:off x="9409880" y="2950930"/>
            <a:ext cx="1056876" cy="48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6C5539-7E98-9982-21BA-65C33CC6F570}"/>
              </a:ext>
            </a:extLst>
          </p:cNvPr>
          <p:cNvSpPr/>
          <p:nvPr/>
        </p:nvSpPr>
        <p:spPr bwMode="white">
          <a:xfrm>
            <a:off x="4753910" y="3885400"/>
            <a:ext cx="980705" cy="48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FB681F-500C-16F6-8DCA-888C2E160831}"/>
              </a:ext>
            </a:extLst>
          </p:cNvPr>
          <p:cNvSpPr/>
          <p:nvPr/>
        </p:nvSpPr>
        <p:spPr bwMode="white">
          <a:xfrm>
            <a:off x="9419401" y="3933077"/>
            <a:ext cx="952141" cy="43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E989FB-36FA-5A72-4333-BD4D6F5B6D12}"/>
              </a:ext>
            </a:extLst>
          </p:cNvPr>
          <p:cNvSpPr/>
          <p:nvPr/>
        </p:nvSpPr>
        <p:spPr bwMode="white">
          <a:xfrm>
            <a:off x="4468268" y="4819870"/>
            <a:ext cx="1075919" cy="47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62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F2020D-7FD4-C6AA-6237-C3D31777FA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484784"/>
            <a:ext cx="11340000" cy="42633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E7B246-07B0-8286-D823-3C340CA6EDC2}"/>
              </a:ext>
            </a:extLst>
          </p:cNvPr>
          <p:cNvSpPr/>
          <p:nvPr/>
        </p:nvSpPr>
        <p:spPr bwMode="white">
          <a:xfrm>
            <a:off x="2693738" y="2657923"/>
            <a:ext cx="656977" cy="324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CF76B1-993F-7B58-C377-49EB060372A0}"/>
              </a:ext>
            </a:extLst>
          </p:cNvPr>
          <p:cNvSpPr/>
          <p:nvPr/>
        </p:nvSpPr>
        <p:spPr bwMode="white">
          <a:xfrm>
            <a:off x="5559683" y="2610235"/>
            <a:ext cx="676020" cy="33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7A337C-1192-71DE-0515-F3381CE92BB0}"/>
              </a:ext>
            </a:extLst>
          </p:cNvPr>
          <p:cNvSpPr/>
          <p:nvPr/>
        </p:nvSpPr>
        <p:spPr bwMode="white">
          <a:xfrm>
            <a:off x="8482756" y="2610235"/>
            <a:ext cx="666498" cy="343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AF1FCE-5D7F-FB8E-55E8-9E6F631C446D}"/>
              </a:ext>
            </a:extLst>
          </p:cNvPr>
          <p:cNvSpPr/>
          <p:nvPr/>
        </p:nvSpPr>
        <p:spPr bwMode="white">
          <a:xfrm>
            <a:off x="2379532" y="4307949"/>
            <a:ext cx="666498" cy="33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94162B-91BA-8EEA-A575-2B59392218F7}"/>
              </a:ext>
            </a:extLst>
          </p:cNvPr>
          <p:cNvSpPr/>
          <p:nvPr/>
        </p:nvSpPr>
        <p:spPr bwMode="white">
          <a:xfrm>
            <a:off x="5873889" y="4346100"/>
            <a:ext cx="666498" cy="33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D3A24E-5AC2-74AC-874E-BD5071D9D598}"/>
              </a:ext>
            </a:extLst>
          </p:cNvPr>
          <p:cNvSpPr/>
          <p:nvPr/>
        </p:nvSpPr>
        <p:spPr bwMode="white">
          <a:xfrm>
            <a:off x="8482756" y="4307949"/>
            <a:ext cx="676020" cy="33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572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92397D-E503-D954-4E0C-0A10E49ED6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052736"/>
            <a:ext cx="11340000" cy="5648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77F81F-9ED1-2F1E-7A01-C9845C982FAA}"/>
              </a:ext>
            </a:extLst>
          </p:cNvPr>
          <p:cNvSpPr/>
          <p:nvPr/>
        </p:nvSpPr>
        <p:spPr bwMode="white">
          <a:xfrm>
            <a:off x="4117170" y="3148217"/>
            <a:ext cx="790277" cy="45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B2D111-EA9F-8F6F-5CB0-5AB314672BB5}"/>
              </a:ext>
            </a:extLst>
          </p:cNvPr>
          <p:cNvSpPr/>
          <p:nvPr/>
        </p:nvSpPr>
        <p:spPr bwMode="white">
          <a:xfrm>
            <a:off x="6754601" y="3138692"/>
            <a:ext cx="666498" cy="37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CDEAB9-B823-36B4-B766-DB11E2795C7E}"/>
              </a:ext>
            </a:extLst>
          </p:cNvPr>
          <p:cNvSpPr/>
          <p:nvPr/>
        </p:nvSpPr>
        <p:spPr bwMode="white">
          <a:xfrm>
            <a:off x="4183820" y="4062609"/>
            <a:ext cx="561763" cy="37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1AB3B1-1A79-CDCC-7876-CF02A79D294D}"/>
              </a:ext>
            </a:extLst>
          </p:cNvPr>
          <p:cNvSpPr/>
          <p:nvPr/>
        </p:nvSpPr>
        <p:spPr bwMode="white">
          <a:xfrm>
            <a:off x="6830772" y="4081659"/>
            <a:ext cx="685541" cy="4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7E755A-D18D-0059-9F4C-B7007E703A27}"/>
              </a:ext>
            </a:extLst>
          </p:cNvPr>
          <p:cNvSpPr/>
          <p:nvPr/>
        </p:nvSpPr>
        <p:spPr bwMode="white">
          <a:xfrm>
            <a:off x="9372989" y="4081659"/>
            <a:ext cx="666498" cy="352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E2B2C2-C155-36D1-33BC-4B60725CD521}"/>
              </a:ext>
            </a:extLst>
          </p:cNvPr>
          <p:cNvSpPr/>
          <p:nvPr/>
        </p:nvSpPr>
        <p:spPr bwMode="white">
          <a:xfrm>
            <a:off x="4669412" y="4996051"/>
            <a:ext cx="561763" cy="42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4EA375-8961-D921-3802-7E7D91BD4676}"/>
              </a:ext>
            </a:extLst>
          </p:cNvPr>
          <p:cNvSpPr/>
          <p:nvPr/>
        </p:nvSpPr>
        <p:spPr bwMode="white">
          <a:xfrm>
            <a:off x="7697221" y="4986526"/>
            <a:ext cx="695062" cy="43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F55156-5A19-90C2-50E6-4F12C4F013F1}"/>
              </a:ext>
            </a:extLst>
          </p:cNvPr>
          <p:cNvSpPr/>
          <p:nvPr/>
        </p:nvSpPr>
        <p:spPr bwMode="white">
          <a:xfrm>
            <a:off x="4659891" y="5919968"/>
            <a:ext cx="676020" cy="361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26BB748-5DF5-C714-D5A7-B68219E887FE}"/>
              </a:ext>
            </a:extLst>
          </p:cNvPr>
          <p:cNvSpPr/>
          <p:nvPr/>
        </p:nvSpPr>
        <p:spPr bwMode="white">
          <a:xfrm>
            <a:off x="7735306" y="5919968"/>
            <a:ext cx="647455" cy="361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322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B1E394-8272-865E-6A38-92F08C4304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96752"/>
            <a:ext cx="11340000" cy="25525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CB814D-E7FF-5E00-4DD4-BE82C146D797}"/>
              </a:ext>
            </a:extLst>
          </p:cNvPr>
          <p:cNvSpPr/>
          <p:nvPr/>
        </p:nvSpPr>
        <p:spPr bwMode="white">
          <a:xfrm>
            <a:off x="4457552" y="2253979"/>
            <a:ext cx="1028312" cy="37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11DBC3-643A-D321-115E-ACD89135BAF6}"/>
              </a:ext>
            </a:extLst>
          </p:cNvPr>
          <p:cNvSpPr/>
          <p:nvPr/>
        </p:nvSpPr>
        <p:spPr bwMode="white">
          <a:xfrm>
            <a:off x="8704101" y="2244455"/>
            <a:ext cx="1313954" cy="4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CBDDC0-CD05-5AD3-753C-17F3DDE7062A}"/>
              </a:ext>
            </a:extLst>
          </p:cNvPr>
          <p:cNvSpPr/>
          <p:nvPr/>
        </p:nvSpPr>
        <p:spPr bwMode="white">
          <a:xfrm>
            <a:off x="4324252" y="3168339"/>
            <a:ext cx="1313954" cy="43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C9D395-58D6-1902-72F8-DAA5A1B6BCE2}"/>
              </a:ext>
            </a:extLst>
          </p:cNvPr>
          <p:cNvSpPr/>
          <p:nvPr/>
        </p:nvSpPr>
        <p:spPr bwMode="white">
          <a:xfrm>
            <a:off x="9189693" y="3168339"/>
            <a:ext cx="961662" cy="37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7B201B6-0062-6639-CD79-2BCFF65805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864" y="3749337"/>
            <a:ext cx="11340000" cy="2783651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E11FFF-E008-8DD9-1268-380885A49AC6}"/>
              </a:ext>
            </a:extLst>
          </p:cNvPr>
          <p:cNvSpPr/>
          <p:nvPr/>
        </p:nvSpPr>
        <p:spPr bwMode="white">
          <a:xfrm>
            <a:off x="4834622" y="3882799"/>
            <a:ext cx="942619" cy="42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08EBD6F-364B-FC1B-7207-AA19FF7D3217}"/>
              </a:ext>
            </a:extLst>
          </p:cNvPr>
          <p:cNvSpPr/>
          <p:nvPr/>
        </p:nvSpPr>
        <p:spPr bwMode="white">
          <a:xfrm>
            <a:off x="9414420" y="3882799"/>
            <a:ext cx="799797" cy="37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272E486-7EF8-80BB-238C-EEB5A7588991}"/>
              </a:ext>
            </a:extLst>
          </p:cNvPr>
          <p:cNvSpPr/>
          <p:nvPr/>
        </p:nvSpPr>
        <p:spPr bwMode="white">
          <a:xfrm>
            <a:off x="4520415" y="4855170"/>
            <a:ext cx="837884" cy="4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1B05472-2DF2-D545-BA16-AED2ACD2D95D}"/>
              </a:ext>
            </a:extLst>
          </p:cNvPr>
          <p:cNvSpPr/>
          <p:nvPr/>
        </p:nvSpPr>
        <p:spPr bwMode="white">
          <a:xfrm>
            <a:off x="9157342" y="4855170"/>
            <a:ext cx="1104483" cy="4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D81CFCD-A3FA-2E33-2E47-F733ABDF9312}"/>
              </a:ext>
            </a:extLst>
          </p:cNvPr>
          <p:cNvSpPr/>
          <p:nvPr/>
        </p:nvSpPr>
        <p:spPr bwMode="white">
          <a:xfrm>
            <a:off x="4834622" y="5818009"/>
            <a:ext cx="1171133" cy="4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D341466-7E28-A5AE-61A5-AAD51AA11CC0}"/>
              </a:ext>
            </a:extLst>
          </p:cNvPr>
          <p:cNvSpPr/>
          <p:nvPr/>
        </p:nvSpPr>
        <p:spPr bwMode="white">
          <a:xfrm>
            <a:off x="7929080" y="5818009"/>
            <a:ext cx="1028312" cy="4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937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11D175-4DC5-9ACB-80A7-4FBA4A3564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925"/>
          <a:stretch/>
        </p:blipFill>
        <p:spPr>
          <a:xfrm>
            <a:off x="2244832" y="1165725"/>
            <a:ext cx="7379560" cy="47835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92175-8156-F724-1B83-42F4CDB78B0E}"/>
              </a:ext>
            </a:extLst>
          </p:cNvPr>
          <p:cNvSpPr/>
          <p:nvPr/>
        </p:nvSpPr>
        <p:spPr bwMode="white">
          <a:xfrm>
            <a:off x="6339038" y="2375907"/>
            <a:ext cx="1456775" cy="4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299968-F90C-A7B3-5D62-F0BF5A3C5529}"/>
              </a:ext>
            </a:extLst>
          </p:cNvPr>
          <p:cNvSpPr/>
          <p:nvPr/>
        </p:nvSpPr>
        <p:spPr bwMode="white">
          <a:xfrm>
            <a:off x="6653245" y="3347864"/>
            <a:ext cx="1371083" cy="4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49FAF5-9407-C562-4528-033F726FCA36}"/>
              </a:ext>
            </a:extLst>
          </p:cNvPr>
          <p:cNvSpPr/>
          <p:nvPr/>
        </p:nvSpPr>
        <p:spPr bwMode="white">
          <a:xfrm>
            <a:off x="5901053" y="4300764"/>
            <a:ext cx="2323224" cy="45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4642A7-28C7-7C5C-37DA-67C38521AFF0}"/>
              </a:ext>
            </a:extLst>
          </p:cNvPr>
          <p:cNvSpPr/>
          <p:nvPr/>
        </p:nvSpPr>
        <p:spPr bwMode="white">
          <a:xfrm>
            <a:off x="5901053" y="5282251"/>
            <a:ext cx="2323224" cy="4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5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69</cp:revision>
  <dcterms:created xsi:type="dcterms:W3CDTF">2015-09-16T06:44:00Z</dcterms:created>
  <dcterms:modified xsi:type="dcterms:W3CDTF">2025-05-03T02:11:09Z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