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9" r:id="rId4"/>
    <p:sldId id="338" r:id="rId5"/>
    <p:sldId id="337" r:id="rId6"/>
    <p:sldId id="335" r:id="rId7"/>
    <p:sldId id="334" r:id="rId8"/>
    <p:sldId id="332" r:id="rId9"/>
    <p:sldId id="331" r:id="rId10"/>
    <p:sldId id="329" r:id="rId11"/>
    <p:sldId id="328" r:id="rId12"/>
    <p:sldId id="340" r:id="rId13"/>
    <p:sldId id="327" r:id="rId14"/>
    <p:sldId id="326" r:id="rId15"/>
    <p:sldId id="325" r:id="rId16"/>
    <p:sldId id="34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8381" y="2909952"/>
            <a:ext cx="5895238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8C8BC-C14B-45A3-82AE-51001930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9" y="1052736"/>
            <a:ext cx="11340000" cy="1847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F8404-AB74-FA2F-4A3B-DF24752CD0D1}"/>
              </a:ext>
            </a:extLst>
          </p:cNvPr>
          <p:cNvSpPr/>
          <p:nvPr/>
        </p:nvSpPr>
        <p:spPr bwMode="white">
          <a:xfrm>
            <a:off x="9071049" y="1357467"/>
            <a:ext cx="609370" cy="36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AED021-2CB5-043D-F37F-54232BA461A3}"/>
              </a:ext>
            </a:extLst>
          </p:cNvPr>
          <p:cNvSpPr/>
          <p:nvPr/>
        </p:nvSpPr>
        <p:spPr bwMode="white">
          <a:xfrm>
            <a:off x="5443391" y="2252617"/>
            <a:ext cx="552241" cy="3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616" y="2633531"/>
            <a:ext cx="9780992" cy="41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6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461FF-C371-8F23-9668-C906335CC4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7" b="53569"/>
          <a:stretch/>
        </p:blipFill>
        <p:spPr>
          <a:xfrm>
            <a:off x="853690" y="1052737"/>
            <a:ext cx="10354878" cy="1728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56807-B26F-BA2B-FE4D-C848892A164D}"/>
              </a:ext>
            </a:extLst>
          </p:cNvPr>
          <p:cNvSpPr/>
          <p:nvPr/>
        </p:nvSpPr>
        <p:spPr bwMode="white">
          <a:xfrm>
            <a:off x="8642203" y="1052736"/>
            <a:ext cx="2339975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924944"/>
            <a:ext cx="8340912" cy="349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461FF-C371-8F23-9668-C906335CC4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1" r="6147"/>
          <a:stretch/>
        </p:blipFill>
        <p:spPr>
          <a:xfrm>
            <a:off x="911424" y="980728"/>
            <a:ext cx="10642910" cy="199384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69D0A1-A4AB-4674-931C-143CF8CDA425}"/>
              </a:ext>
            </a:extLst>
          </p:cNvPr>
          <p:cNvSpPr/>
          <p:nvPr/>
        </p:nvSpPr>
        <p:spPr bwMode="white">
          <a:xfrm>
            <a:off x="3682154" y="1025488"/>
            <a:ext cx="3685350" cy="76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B5FA96-BDDA-28AB-E706-C3075BB450FC}"/>
              </a:ext>
            </a:extLst>
          </p:cNvPr>
          <p:cNvSpPr/>
          <p:nvPr/>
        </p:nvSpPr>
        <p:spPr bwMode="white">
          <a:xfrm>
            <a:off x="2787141" y="2230168"/>
            <a:ext cx="1066397" cy="44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282" y="2947801"/>
            <a:ext cx="8718278" cy="365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8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66E97-149D-01A4-C307-E35CE1F69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2743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C30FF-8640-80FA-C2EA-CD26231EEA6F}"/>
              </a:ext>
            </a:extLst>
          </p:cNvPr>
          <p:cNvSpPr/>
          <p:nvPr/>
        </p:nvSpPr>
        <p:spPr bwMode="white">
          <a:xfrm>
            <a:off x="7857890" y="1224235"/>
            <a:ext cx="1075918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02841-818F-549D-1028-132DCA87EAD3}"/>
              </a:ext>
            </a:extLst>
          </p:cNvPr>
          <p:cNvSpPr/>
          <p:nvPr/>
        </p:nvSpPr>
        <p:spPr bwMode="white">
          <a:xfrm>
            <a:off x="8990938" y="2129369"/>
            <a:ext cx="1599596" cy="4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D32764-468D-685E-04E1-CD8F062E5B3D}"/>
              </a:ext>
            </a:extLst>
          </p:cNvPr>
          <p:cNvSpPr/>
          <p:nvPr/>
        </p:nvSpPr>
        <p:spPr bwMode="white">
          <a:xfrm>
            <a:off x="4211190" y="2825688"/>
            <a:ext cx="236422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962" y="3516926"/>
            <a:ext cx="7968940" cy="334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4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12139-01E5-FD59-B43B-BC32595B6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1847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BBC8D-1CA6-BC0B-EBFE-81913B49D5A8}"/>
              </a:ext>
            </a:extLst>
          </p:cNvPr>
          <p:cNvSpPr/>
          <p:nvPr/>
        </p:nvSpPr>
        <p:spPr bwMode="white">
          <a:xfrm>
            <a:off x="7822773" y="983887"/>
            <a:ext cx="1632963" cy="76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624071"/>
            <a:ext cx="10043856" cy="421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6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FF317-54BE-1B7C-E8CD-7DA4CC9F2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62059"/>
          <a:stretch/>
        </p:blipFill>
        <p:spPr>
          <a:xfrm>
            <a:off x="911424" y="1124744"/>
            <a:ext cx="10344512" cy="177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71090-1F54-FBE6-AD97-AEA5767AD31C}"/>
              </a:ext>
            </a:extLst>
          </p:cNvPr>
          <p:cNvSpPr/>
          <p:nvPr/>
        </p:nvSpPr>
        <p:spPr bwMode="white">
          <a:xfrm>
            <a:off x="5053237" y="2211913"/>
            <a:ext cx="552241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624071"/>
            <a:ext cx="10043856" cy="421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20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FF317-54BE-1B7C-E8CD-7DA4CC9F2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1" r="7508"/>
          <a:stretch/>
        </p:blipFill>
        <p:spPr>
          <a:xfrm>
            <a:off x="695400" y="764704"/>
            <a:ext cx="10488528" cy="28999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8DF7B7-9526-9C16-A8FE-34C8735F9287}"/>
              </a:ext>
            </a:extLst>
          </p:cNvPr>
          <p:cNvSpPr/>
          <p:nvPr/>
        </p:nvSpPr>
        <p:spPr bwMode="white">
          <a:xfrm>
            <a:off x="3085274" y="1003971"/>
            <a:ext cx="314206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659926-5DE7-A8A8-3A04-5AC2AEE0B1ED}"/>
              </a:ext>
            </a:extLst>
          </p:cNvPr>
          <p:cNvSpPr/>
          <p:nvPr/>
        </p:nvSpPr>
        <p:spPr bwMode="white">
          <a:xfrm>
            <a:off x="9283712" y="956288"/>
            <a:ext cx="714105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94A134-BF9E-FA87-D57A-67C45DE099B3}"/>
              </a:ext>
            </a:extLst>
          </p:cNvPr>
          <p:cNvSpPr/>
          <p:nvPr/>
        </p:nvSpPr>
        <p:spPr bwMode="white">
          <a:xfrm>
            <a:off x="4991240" y="1772817"/>
            <a:ext cx="2088231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935282"/>
            <a:ext cx="9035744" cy="378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9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CC1A0-08FB-E608-023B-EE2F99408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09" y="764704"/>
            <a:ext cx="957985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990C5D-143F-A5B7-91AB-CE6FB35690A5}"/>
              </a:ext>
            </a:extLst>
          </p:cNvPr>
          <p:cNvSpPr/>
          <p:nvPr/>
        </p:nvSpPr>
        <p:spPr bwMode="white">
          <a:xfrm>
            <a:off x="10219597" y="2173345"/>
            <a:ext cx="353915" cy="37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56D98-D356-299C-E2E7-F6E8A221F5A3}"/>
              </a:ext>
            </a:extLst>
          </p:cNvPr>
          <p:cNvSpPr/>
          <p:nvPr/>
        </p:nvSpPr>
        <p:spPr bwMode="white">
          <a:xfrm>
            <a:off x="2031277" y="2929987"/>
            <a:ext cx="402176" cy="4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BF4579-24BA-5373-B2B0-FB7CC801F6CC}"/>
              </a:ext>
            </a:extLst>
          </p:cNvPr>
          <p:cNvSpPr/>
          <p:nvPr/>
        </p:nvSpPr>
        <p:spPr bwMode="white">
          <a:xfrm>
            <a:off x="4516730" y="2978284"/>
            <a:ext cx="257393" cy="30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4DB704-991A-239D-0C73-570FA23BE885}"/>
              </a:ext>
            </a:extLst>
          </p:cNvPr>
          <p:cNvSpPr/>
          <p:nvPr/>
        </p:nvSpPr>
        <p:spPr bwMode="white">
          <a:xfrm>
            <a:off x="7798492" y="2978284"/>
            <a:ext cx="265436" cy="30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75E40-EF0D-39A8-017E-A4A6B9671B0D}"/>
              </a:ext>
            </a:extLst>
          </p:cNvPr>
          <p:cNvSpPr/>
          <p:nvPr/>
        </p:nvSpPr>
        <p:spPr bwMode="white">
          <a:xfrm>
            <a:off x="6374786" y="3594600"/>
            <a:ext cx="2142059" cy="52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769334-586E-6460-8FB8-2974C4905035}"/>
              </a:ext>
            </a:extLst>
          </p:cNvPr>
          <p:cNvSpPr/>
          <p:nvPr/>
        </p:nvSpPr>
        <p:spPr bwMode="white">
          <a:xfrm>
            <a:off x="6189785" y="5304555"/>
            <a:ext cx="458481" cy="32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21EF52-7926-D448-5798-A787A1D66ECA}"/>
              </a:ext>
            </a:extLst>
          </p:cNvPr>
          <p:cNvSpPr/>
          <p:nvPr/>
        </p:nvSpPr>
        <p:spPr bwMode="white">
          <a:xfrm>
            <a:off x="4798253" y="5850025"/>
            <a:ext cx="3718592" cy="6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F7665-714C-02CA-D87B-C49DE68DD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12776"/>
            <a:ext cx="11340000" cy="44423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674F8-8ED8-E9CE-FC74-F441ED5F3562}"/>
              </a:ext>
            </a:extLst>
          </p:cNvPr>
          <p:cNvSpPr/>
          <p:nvPr/>
        </p:nvSpPr>
        <p:spPr bwMode="white">
          <a:xfrm>
            <a:off x="10583160" y="5178251"/>
            <a:ext cx="371335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0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15ED0-7EFF-EA26-61DB-C072601D62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/>
        </p:blipFill>
        <p:spPr>
          <a:xfrm>
            <a:off x="2279576" y="1844824"/>
            <a:ext cx="7320176" cy="368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985D9-A43B-B703-430A-2B2C830CE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80269"/>
            <a:ext cx="11340000" cy="457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460C4-FCCF-CEEC-CEDC-751BEE99FBE0}"/>
              </a:ext>
            </a:extLst>
          </p:cNvPr>
          <p:cNvSpPr/>
          <p:nvPr/>
        </p:nvSpPr>
        <p:spPr bwMode="white">
          <a:xfrm>
            <a:off x="10267386" y="4518329"/>
            <a:ext cx="333249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191099-75A3-B157-1CB9-D804E690EB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/>
        </p:blipFill>
        <p:spPr>
          <a:xfrm>
            <a:off x="5161645" y="4869160"/>
            <a:ext cx="1975462" cy="199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3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C1F54-7DE3-0954-5F8A-8DA55A98B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772816"/>
            <a:ext cx="11340000" cy="36669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191099-75A3-B157-1CB9-D804E690EB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/>
        </p:blipFill>
        <p:spPr>
          <a:xfrm>
            <a:off x="9493000" y="2465648"/>
            <a:ext cx="1975462" cy="199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06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35C03-BFA6-6E51-2D4E-59B90F6C5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656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93E16-6234-94A6-0B76-E5E850BEFBC2}"/>
              </a:ext>
            </a:extLst>
          </p:cNvPr>
          <p:cNvSpPr/>
          <p:nvPr/>
        </p:nvSpPr>
        <p:spPr bwMode="white">
          <a:xfrm>
            <a:off x="10382837" y="4054570"/>
            <a:ext cx="361813" cy="39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60D3CE-1783-8871-4143-D134B49DC7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3215680" y="4422683"/>
            <a:ext cx="5303952" cy="244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1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4C787-9FE7-2711-1E01-8BCC27418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6" y="1556792"/>
            <a:ext cx="11340000" cy="36133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60D3CE-1783-8871-4143-D134B49DC7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6860124" y="1412776"/>
            <a:ext cx="5303952" cy="244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2214D-E660-6AA1-0178-DC360C754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00" y="692696"/>
            <a:ext cx="10991672" cy="326537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E059E37-C793-C763-A257-23284D417C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216" y="3626600"/>
            <a:ext cx="7391272" cy="309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7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