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24" r:id="rId2"/>
    <p:sldId id="358" r:id="rId3"/>
    <p:sldId id="357" r:id="rId4"/>
    <p:sldId id="356" r:id="rId5"/>
    <p:sldId id="355" r:id="rId6"/>
    <p:sldId id="354" r:id="rId7"/>
    <p:sldId id="352" r:id="rId8"/>
    <p:sldId id="351" r:id="rId9"/>
    <p:sldId id="350" r:id="rId10"/>
    <p:sldId id="349" r:id="rId11"/>
    <p:sldId id="348" r:id="rId12"/>
    <p:sldId id="347" r:id="rId13"/>
    <p:sldId id="346" r:id="rId14"/>
    <p:sldId id="345" r:id="rId15"/>
    <p:sldId id="343" r:id="rId16"/>
    <p:sldId id="342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59" r:id="rId28"/>
    <p:sldId id="330" r:id="rId29"/>
    <p:sldId id="329" r:id="rId30"/>
    <p:sldId id="328" r:id="rId31"/>
    <p:sldId id="327" r:id="rId32"/>
    <p:sldId id="326" r:id="rId33"/>
    <p:sldId id="360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8236E7-413E-BCC8-984F-0059F950BBC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8" b="51657"/>
          <a:stretch/>
        </p:blipFill>
        <p:spPr>
          <a:xfrm>
            <a:off x="2651936" y="2974572"/>
            <a:ext cx="6888128" cy="9088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4666E2-6AD5-6326-21C8-EE86677B07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28800"/>
            <a:ext cx="11340000" cy="37942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182B33-CE1E-30F4-E58E-A2F260F1F4DF}"/>
              </a:ext>
            </a:extLst>
          </p:cNvPr>
          <p:cNvSpPr/>
          <p:nvPr/>
        </p:nvSpPr>
        <p:spPr bwMode="white">
          <a:xfrm>
            <a:off x="10882114" y="1895731"/>
            <a:ext cx="276120" cy="314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083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C9EC1C-8BD7-A733-3876-31BFFE5F98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224000"/>
            <a:ext cx="11340000" cy="50418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66AF68-698F-8FED-E2E0-5ABD13C12FAA}"/>
              </a:ext>
            </a:extLst>
          </p:cNvPr>
          <p:cNvSpPr/>
          <p:nvPr/>
        </p:nvSpPr>
        <p:spPr bwMode="white">
          <a:xfrm>
            <a:off x="10756319" y="2253348"/>
            <a:ext cx="304686" cy="304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129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D02970-289B-57FC-BEA1-444E13BE7F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268760"/>
            <a:ext cx="11340000" cy="53538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60C741-5B5D-33A2-15C0-A489D2FAADB0}"/>
              </a:ext>
            </a:extLst>
          </p:cNvPr>
          <p:cNvSpPr/>
          <p:nvPr/>
        </p:nvSpPr>
        <p:spPr bwMode="white">
          <a:xfrm>
            <a:off x="10847370" y="2973978"/>
            <a:ext cx="276120" cy="304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930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3D8700-D4AA-ECEE-D828-48265F2115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47727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0E8F8E-E00C-DB8D-3AC8-6CB9F7101DDF}"/>
              </a:ext>
            </a:extLst>
          </p:cNvPr>
          <p:cNvSpPr/>
          <p:nvPr/>
        </p:nvSpPr>
        <p:spPr bwMode="white">
          <a:xfrm>
            <a:off x="10810106" y="2379142"/>
            <a:ext cx="276120" cy="304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3727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D0D04E-FF8D-2621-BDB5-581A1A223D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340000" cy="452916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BA72E25-59D0-9F5C-25B4-5C027EC9AE7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121"/>
          <a:stretch/>
        </p:blipFill>
        <p:spPr>
          <a:xfrm>
            <a:off x="5591944" y="4581128"/>
            <a:ext cx="5184576" cy="2104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3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9DD064-2F99-7036-7194-1D5CE5B937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38241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179968-E88E-99BB-CC68-CB4E2EFC388E}"/>
              </a:ext>
            </a:extLst>
          </p:cNvPr>
          <p:cNvSpPr/>
          <p:nvPr/>
        </p:nvSpPr>
        <p:spPr bwMode="white">
          <a:xfrm>
            <a:off x="10882114" y="1305938"/>
            <a:ext cx="276120" cy="305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BA72E25-59D0-9F5C-25B4-5C027EC9AE7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121"/>
          <a:stretch/>
        </p:blipFill>
        <p:spPr>
          <a:xfrm>
            <a:off x="4007768" y="4728302"/>
            <a:ext cx="5184576" cy="2104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466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0CA144-5D86-ED9B-8BA8-7F171F7C65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38925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0E6965-0802-615F-0C86-D879B2111E86}"/>
              </a:ext>
            </a:extLst>
          </p:cNvPr>
          <p:cNvSpPr/>
          <p:nvPr/>
        </p:nvSpPr>
        <p:spPr bwMode="white">
          <a:xfrm>
            <a:off x="10935079" y="1238321"/>
            <a:ext cx="295163" cy="31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BA72E25-59D0-9F5C-25B4-5C027EC9AE7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121"/>
          <a:stretch/>
        </p:blipFill>
        <p:spPr>
          <a:xfrm>
            <a:off x="3863752" y="4653136"/>
            <a:ext cx="5184576" cy="2104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564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B1955A-8DF4-AE1E-B2D9-B13DFADB76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576" y="764704"/>
            <a:ext cx="9928992" cy="60120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9EB983-B7E2-F04F-E380-F33617114A6F}"/>
              </a:ext>
            </a:extLst>
          </p:cNvPr>
          <p:cNvSpPr/>
          <p:nvPr/>
        </p:nvSpPr>
        <p:spPr bwMode="white">
          <a:xfrm>
            <a:off x="7611906" y="3861048"/>
            <a:ext cx="122039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44DB7D-07D9-AB73-66A9-714FA4561A2B}"/>
              </a:ext>
            </a:extLst>
          </p:cNvPr>
          <p:cNvSpPr/>
          <p:nvPr/>
        </p:nvSpPr>
        <p:spPr bwMode="white">
          <a:xfrm>
            <a:off x="8164718" y="5517232"/>
            <a:ext cx="2899833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CBD40B-E2B5-63FD-1166-4E6751F3F871}"/>
              </a:ext>
            </a:extLst>
          </p:cNvPr>
          <p:cNvSpPr/>
          <p:nvPr/>
        </p:nvSpPr>
        <p:spPr bwMode="white">
          <a:xfrm>
            <a:off x="2351584" y="6165304"/>
            <a:ext cx="1224136" cy="435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577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90DCB3-2713-8BF3-AA8A-18FBB67085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54412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5A5560-9241-1E5B-0BEF-520923DC127C}"/>
              </a:ext>
            </a:extLst>
          </p:cNvPr>
          <p:cNvSpPr/>
          <p:nvPr/>
        </p:nvSpPr>
        <p:spPr bwMode="white">
          <a:xfrm>
            <a:off x="7796249" y="2104270"/>
            <a:ext cx="318714" cy="274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25F9B3-063D-8B57-EF4C-8B08A21D5506}"/>
              </a:ext>
            </a:extLst>
          </p:cNvPr>
          <p:cNvSpPr/>
          <p:nvPr/>
        </p:nvSpPr>
        <p:spPr bwMode="white">
          <a:xfrm>
            <a:off x="8858630" y="5481473"/>
            <a:ext cx="2098201" cy="36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B0FDE3-4E2B-F114-5527-03D2BB411D15}"/>
              </a:ext>
            </a:extLst>
          </p:cNvPr>
          <p:cNvSpPr/>
          <p:nvPr/>
        </p:nvSpPr>
        <p:spPr bwMode="white">
          <a:xfrm>
            <a:off x="2236459" y="6155141"/>
            <a:ext cx="1487332" cy="36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50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913F37-C105-CEDD-F091-8869A5F60E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916832"/>
            <a:ext cx="11340000" cy="21363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2B6584-740C-1286-BAA5-1C9AECD1F837}"/>
              </a:ext>
            </a:extLst>
          </p:cNvPr>
          <p:cNvSpPr/>
          <p:nvPr/>
        </p:nvSpPr>
        <p:spPr bwMode="white">
          <a:xfrm>
            <a:off x="2690732" y="3519130"/>
            <a:ext cx="1675768" cy="400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447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18DC11-0EBE-2A19-BF25-6981AA4427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025933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671863-30FA-7E18-2542-E31E85E56708}"/>
              </a:ext>
            </a:extLst>
          </p:cNvPr>
          <p:cNvSpPr/>
          <p:nvPr/>
        </p:nvSpPr>
        <p:spPr bwMode="white">
          <a:xfrm>
            <a:off x="10393072" y="3594068"/>
            <a:ext cx="267035" cy="284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866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7BE6DC-A94B-17E5-4598-EC4AD0EE186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464"/>
          <a:stretch/>
        </p:blipFill>
        <p:spPr>
          <a:xfrm>
            <a:off x="623392" y="1196752"/>
            <a:ext cx="10740782" cy="525386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B676DA-4D10-6AF8-FC76-2173F0CF7C15}"/>
              </a:ext>
            </a:extLst>
          </p:cNvPr>
          <p:cNvSpPr/>
          <p:nvPr/>
        </p:nvSpPr>
        <p:spPr bwMode="white">
          <a:xfrm>
            <a:off x="8760296" y="3501008"/>
            <a:ext cx="2520280" cy="680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836CED-EEC4-C1ED-E5F4-3CCCFA970BD3}"/>
              </a:ext>
            </a:extLst>
          </p:cNvPr>
          <p:cNvSpPr/>
          <p:nvPr/>
        </p:nvSpPr>
        <p:spPr bwMode="white">
          <a:xfrm>
            <a:off x="1775520" y="4437112"/>
            <a:ext cx="864096" cy="45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7BFC081-B82E-53B2-E5FB-4EF6A0E54AD5}"/>
              </a:ext>
            </a:extLst>
          </p:cNvPr>
          <p:cNvSpPr/>
          <p:nvPr/>
        </p:nvSpPr>
        <p:spPr bwMode="white">
          <a:xfrm>
            <a:off x="7968208" y="5157192"/>
            <a:ext cx="3312368" cy="416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A0F3EAE-84FA-1DA9-B009-A648CF7D244D}"/>
              </a:ext>
            </a:extLst>
          </p:cNvPr>
          <p:cNvSpPr/>
          <p:nvPr/>
        </p:nvSpPr>
        <p:spPr bwMode="white">
          <a:xfrm>
            <a:off x="1775520" y="5805264"/>
            <a:ext cx="2232248" cy="4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05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675275-2F16-6841-0384-66C7F72274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18" y="3313509"/>
            <a:ext cx="11340000" cy="14100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524010-069F-408B-827C-71CA75FBFEC8}"/>
              </a:ext>
            </a:extLst>
          </p:cNvPr>
          <p:cNvSpPr/>
          <p:nvPr/>
        </p:nvSpPr>
        <p:spPr bwMode="white">
          <a:xfrm>
            <a:off x="3945490" y="4180482"/>
            <a:ext cx="4684534" cy="390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47BE6DC-A94B-17E5-4598-EC4AD0EE186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63"/>
          <a:stretch/>
        </p:blipFill>
        <p:spPr>
          <a:xfrm>
            <a:off x="119336" y="1916832"/>
            <a:ext cx="11293666" cy="142345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854EFC-A20C-A957-489C-9497F57666E5}"/>
              </a:ext>
            </a:extLst>
          </p:cNvPr>
          <p:cNvSpPr/>
          <p:nvPr/>
        </p:nvSpPr>
        <p:spPr bwMode="white">
          <a:xfrm>
            <a:off x="9972842" y="1996455"/>
            <a:ext cx="1368152" cy="43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292559-1753-4CDF-F761-F5A96D207517}"/>
              </a:ext>
            </a:extLst>
          </p:cNvPr>
          <p:cNvSpPr/>
          <p:nvPr/>
        </p:nvSpPr>
        <p:spPr bwMode="white">
          <a:xfrm>
            <a:off x="1403890" y="2644527"/>
            <a:ext cx="1944216" cy="540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896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5A5A97-7E88-1F3A-64DB-82DF690D84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844824"/>
            <a:ext cx="11340000" cy="36147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37A8C9-F10C-CA82-AAAF-A9FD9173355D}"/>
              </a:ext>
            </a:extLst>
          </p:cNvPr>
          <p:cNvSpPr/>
          <p:nvPr/>
        </p:nvSpPr>
        <p:spPr bwMode="white">
          <a:xfrm>
            <a:off x="2130743" y="3494844"/>
            <a:ext cx="1704332" cy="362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F3FB86-C6A3-FC15-3F26-764CD54A09AA}"/>
              </a:ext>
            </a:extLst>
          </p:cNvPr>
          <p:cNvSpPr/>
          <p:nvPr/>
        </p:nvSpPr>
        <p:spPr bwMode="white">
          <a:xfrm>
            <a:off x="9595529" y="4238784"/>
            <a:ext cx="1513904" cy="352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01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CC312B-6DAB-75E9-FD38-F661E99494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403351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E6B8F6-CF0F-FF5A-3916-29E75CE49EA8}"/>
              </a:ext>
            </a:extLst>
          </p:cNvPr>
          <p:cNvSpPr/>
          <p:nvPr/>
        </p:nvSpPr>
        <p:spPr bwMode="white">
          <a:xfrm>
            <a:off x="1631504" y="3717033"/>
            <a:ext cx="612068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C601F6D-7827-AB14-61AE-4F92075A4C36}"/>
              </a:ext>
            </a:extLst>
          </p:cNvPr>
          <p:cNvSpPr/>
          <p:nvPr/>
        </p:nvSpPr>
        <p:spPr bwMode="white">
          <a:xfrm>
            <a:off x="7013453" y="4902771"/>
            <a:ext cx="3342014" cy="381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254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865964-B208-FBBE-3907-B5AB330CA1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4926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980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ADBD7B-C573-97E8-21E7-0DF794DFD9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38204"/>
            <a:ext cx="11340000" cy="29482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D21BED-752D-9401-A500-E68BDC11AD81}"/>
              </a:ext>
            </a:extLst>
          </p:cNvPr>
          <p:cNvSpPr/>
          <p:nvPr/>
        </p:nvSpPr>
        <p:spPr bwMode="white">
          <a:xfrm>
            <a:off x="9012949" y="1262239"/>
            <a:ext cx="856926" cy="38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994A1A-08FB-A287-F763-730F965A1F6C}"/>
              </a:ext>
            </a:extLst>
          </p:cNvPr>
          <p:cNvSpPr/>
          <p:nvPr/>
        </p:nvSpPr>
        <p:spPr bwMode="white">
          <a:xfrm>
            <a:off x="9231942" y="2712501"/>
            <a:ext cx="1304433" cy="40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57A856-24F1-4E82-8D8A-2703C65E1207}"/>
              </a:ext>
            </a:extLst>
          </p:cNvPr>
          <p:cNvSpPr/>
          <p:nvPr/>
        </p:nvSpPr>
        <p:spPr bwMode="white">
          <a:xfrm>
            <a:off x="7089624" y="3271196"/>
            <a:ext cx="1069968" cy="50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9F865964-B208-FBBE-3907-B5AB330CA1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90" t="43849" r="18721"/>
          <a:stretch/>
        </p:blipFill>
        <p:spPr>
          <a:xfrm>
            <a:off x="2672660" y="3939368"/>
            <a:ext cx="6768752" cy="276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75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1D340E-D0C2-5CAD-E342-B59F14EF80E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1" b="50244"/>
          <a:stretch/>
        </p:blipFill>
        <p:spPr>
          <a:xfrm>
            <a:off x="839416" y="1268760"/>
            <a:ext cx="10513168" cy="22322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822783-3B7B-65A5-8ACA-8F9C9658FA21}"/>
              </a:ext>
            </a:extLst>
          </p:cNvPr>
          <p:cNvSpPr/>
          <p:nvPr/>
        </p:nvSpPr>
        <p:spPr bwMode="white">
          <a:xfrm>
            <a:off x="4990751" y="2307021"/>
            <a:ext cx="933098" cy="342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8C04B4-1E3E-B263-6D3E-B806B2AA6C5B}"/>
              </a:ext>
            </a:extLst>
          </p:cNvPr>
          <p:cNvSpPr/>
          <p:nvPr/>
        </p:nvSpPr>
        <p:spPr bwMode="white">
          <a:xfrm>
            <a:off x="7942388" y="2259394"/>
            <a:ext cx="2228010" cy="390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9F865964-B208-FBBE-3907-B5AB330CA1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90" t="43849" r="18721"/>
          <a:stretch/>
        </p:blipFill>
        <p:spPr>
          <a:xfrm>
            <a:off x="2539473" y="3535694"/>
            <a:ext cx="6768752" cy="276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78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1D340E-D0C2-5CAD-E342-B59F14EF80E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60" r="5386"/>
          <a:stretch/>
        </p:blipFill>
        <p:spPr>
          <a:xfrm>
            <a:off x="767408" y="1340768"/>
            <a:ext cx="10729192" cy="218217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B78B31-59A2-8AB1-68C4-2F0CB393999A}"/>
              </a:ext>
            </a:extLst>
          </p:cNvPr>
          <p:cNvSpPr/>
          <p:nvPr/>
        </p:nvSpPr>
        <p:spPr bwMode="white">
          <a:xfrm>
            <a:off x="7956072" y="2105608"/>
            <a:ext cx="3443880" cy="455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437EE7-E5FC-7BBE-5674-5EF7698D8D7C}"/>
              </a:ext>
            </a:extLst>
          </p:cNvPr>
          <p:cNvSpPr/>
          <p:nvPr/>
        </p:nvSpPr>
        <p:spPr bwMode="white">
          <a:xfrm>
            <a:off x="1367256" y="2913325"/>
            <a:ext cx="8159848" cy="40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9F865964-B208-FBBE-3907-B5AB330CA1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90" t="43849" r="18721"/>
          <a:stretch/>
        </p:blipFill>
        <p:spPr>
          <a:xfrm>
            <a:off x="2351584" y="3659134"/>
            <a:ext cx="6768752" cy="276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119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C1216F-D714-CF94-C132-D3CD147963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96752"/>
            <a:ext cx="11340000" cy="355069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09CEF73-E222-C081-F2A1-25BB82DB82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91" r="11337" b="39108"/>
          <a:stretch/>
        </p:blipFill>
        <p:spPr>
          <a:xfrm>
            <a:off x="7320136" y="3140968"/>
            <a:ext cx="3384376" cy="3573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053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9CEF73-E222-C081-F2A1-25BB82DB82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0745" y="873368"/>
            <a:ext cx="1117995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EB9619-8F00-BEFF-D76F-5B99904D6ABF}"/>
              </a:ext>
            </a:extLst>
          </p:cNvPr>
          <p:cNvSpPr/>
          <p:nvPr/>
        </p:nvSpPr>
        <p:spPr bwMode="white">
          <a:xfrm>
            <a:off x="1809675" y="3248734"/>
            <a:ext cx="5050221" cy="384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DACC00-8CFC-4E95-6074-332E9CCC797F}"/>
              </a:ext>
            </a:extLst>
          </p:cNvPr>
          <p:cNvSpPr/>
          <p:nvPr/>
        </p:nvSpPr>
        <p:spPr bwMode="white">
          <a:xfrm>
            <a:off x="2025577" y="4675832"/>
            <a:ext cx="7547171" cy="39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2B5271-B93E-655D-F545-9000C16D31D4}"/>
              </a:ext>
            </a:extLst>
          </p:cNvPr>
          <p:cNvSpPr/>
          <p:nvPr/>
        </p:nvSpPr>
        <p:spPr bwMode="white">
          <a:xfrm>
            <a:off x="8343047" y="5408158"/>
            <a:ext cx="2450014" cy="384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317C20-14C5-DE0E-5E6D-05034D6016AB}"/>
              </a:ext>
            </a:extLst>
          </p:cNvPr>
          <p:cNvSpPr/>
          <p:nvPr/>
        </p:nvSpPr>
        <p:spPr bwMode="white">
          <a:xfrm>
            <a:off x="1612547" y="6112319"/>
            <a:ext cx="8544557" cy="394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277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909C5C-FB72-CF51-DA0F-FA7410B5C8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268760"/>
            <a:ext cx="11340000" cy="50290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16F2EA-D7AA-6C7A-098E-F0ABE2AB6719}"/>
              </a:ext>
            </a:extLst>
          </p:cNvPr>
          <p:cNvSpPr/>
          <p:nvPr/>
        </p:nvSpPr>
        <p:spPr bwMode="white">
          <a:xfrm>
            <a:off x="10847370" y="2926070"/>
            <a:ext cx="304685" cy="30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109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C0A1C6-8DB5-7616-499B-6B7AC881AF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216014"/>
            <a:ext cx="11340000" cy="559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67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99EB40-DAF5-8377-1219-74B50774CA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1340000" cy="378996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6E22C3-A7DE-9472-CCAB-D8D9B6BE5059}"/>
              </a:ext>
            </a:extLst>
          </p:cNvPr>
          <p:cNvSpPr/>
          <p:nvPr/>
        </p:nvSpPr>
        <p:spPr bwMode="white">
          <a:xfrm>
            <a:off x="6836131" y="764705"/>
            <a:ext cx="3699725" cy="695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FB5C56-0638-ACE8-C055-262407C4B68D}"/>
              </a:ext>
            </a:extLst>
          </p:cNvPr>
          <p:cNvSpPr/>
          <p:nvPr/>
        </p:nvSpPr>
        <p:spPr bwMode="white">
          <a:xfrm>
            <a:off x="9673511" y="2526373"/>
            <a:ext cx="1323476" cy="371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A7643F-C74B-2A91-D911-C6CB72C5AB07}"/>
              </a:ext>
            </a:extLst>
          </p:cNvPr>
          <p:cNvSpPr/>
          <p:nvPr/>
        </p:nvSpPr>
        <p:spPr bwMode="white">
          <a:xfrm>
            <a:off x="1599355" y="3140969"/>
            <a:ext cx="4208613" cy="499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06E21B9-574F-779B-2F43-6ACF11A2BAC0}"/>
              </a:ext>
            </a:extLst>
          </p:cNvPr>
          <p:cNvSpPr/>
          <p:nvPr/>
        </p:nvSpPr>
        <p:spPr bwMode="white">
          <a:xfrm>
            <a:off x="5833187" y="3140969"/>
            <a:ext cx="5303373" cy="499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63C0A1C6-8DB5-7616-499B-6B7AC881AF6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63" r="10795"/>
          <a:stretch/>
        </p:blipFill>
        <p:spPr>
          <a:xfrm>
            <a:off x="2927648" y="4365104"/>
            <a:ext cx="7235544" cy="2523742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06E21B9-574F-779B-2F43-6ACF11A2BAC0}"/>
              </a:ext>
            </a:extLst>
          </p:cNvPr>
          <p:cNvSpPr/>
          <p:nvPr/>
        </p:nvSpPr>
        <p:spPr bwMode="white">
          <a:xfrm>
            <a:off x="1343472" y="3883729"/>
            <a:ext cx="7776864" cy="499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771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1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5F39EE-5395-1484-C840-0DADBCBC21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484784"/>
            <a:ext cx="11340000" cy="3871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58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1875767-AF36-2221-2F8D-7CF2C41077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20" y="1196752"/>
            <a:ext cx="11340000" cy="518717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3658C7D7-BA4A-42ED-E7C5-2991EF1C2976}"/>
              </a:ext>
            </a:extLst>
          </p:cNvPr>
          <p:cNvSpPr/>
          <p:nvPr/>
        </p:nvSpPr>
        <p:spPr bwMode="white">
          <a:xfrm>
            <a:off x="1198634" y="1988840"/>
            <a:ext cx="9937926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58C7D7-BA4A-42ED-E7C5-2991EF1C2976}"/>
              </a:ext>
            </a:extLst>
          </p:cNvPr>
          <p:cNvSpPr/>
          <p:nvPr/>
        </p:nvSpPr>
        <p:spPr bwMode="white">
          <a:xfrm>
            <a:off x="1200933" y="2852937"/>
            <a:ext cx="993792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58C7D7-BA4A-42ED-E7C5-2991EF1C2976}"/>
              </a:ext>
            </a:extLst>
          </p:cNvPr>
          <p:cNvSpPr/>
          <p:nvPr/>
        </p:nvSpPr>
        <p:spPr bwMode="white">
          <a:xfrm>
            <a:off x="1055440" y="3501012"/>
            <a:ext cx="9937926" cy="504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58C7D7-BA4A-42ED-E7C5-2991EF1C2976}"/>
              </a:ext>
            </a:extLst>
          </p:cNvPr>
          <p:cNvSpPr/>
          <p:nvPr/>
        </p:nvSpPr>
        <p:spPr bwMode="white">
          <a:xfrm>
            <a:off x="1236720" y="4221094"/>
            <a:ext cx="9937926" cy="936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58C7D7-BA4A-42ED-E7C5-2991EF1C2976}"/>
              </a:ext>
            </a:extLst>
          </p:cNvPr>
          <p:cNvSpPr/>
          <p:nvPr/>
        </p:nvSpPr>
        <p:spPr bwMode="white">
          <a:xfrm>
            <a:off x="1236720" y="5358821"/>
            <a:ext cx="9937926" cy="518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58C7D7-BA4A-42ED-E7C5-2991EF1C2976}"/>
              </a:ext>
            </a:extLst>
          </p:cNvPr>
          <p:cNvSpPr/>
          <p:nvPr/>
        </p:nvSpPr>
        <p:spPr bwMode="white">
          <a:xfrm>
            <a:off x="1259100" y="5985291"/>
            <a:ext cx="9937926" cy="46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037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13471D-50ED-BA02-1021-D4F3A96D6A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412776"/>
            <a:ext cx="11340000" cy="43924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8A538D-9344-DB4E-6A6D-467F31132A17}"/>
              </a:ext>
            </a:extLst>
          </p:cNvPr>
          <p:cNvSpPr/>
          <p:nvPr/>
        </p:nvSpPr>
        <p:spPr bwMode="white">
          <a:xfrm>
            <a:off x="10709534" y="3832902"/>
            <a:ext cx="352292" cy="304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311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B15044-F615-2AB0-98B3-78D7860F01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288785"/>
            <a:ext cx="11340000" cy="50205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9AC143-F3CC-97D2-1C53-650DFBA6DAE6}"/>
              </a:ext>
            </a:extLst>
          </p:cNvPr>
          <p:cNvSpPr/>
          <p:nvPr/>
        </p:nvSpPr>
        <p:spPr bwMode="white">
          <a:xfrm>
            <a:off x="10856891" y="3641863"/>
            <a:ext cx="285642" cy="304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996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B6C14D-0450-0995-C93B-CF96B65A39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124744"/>
            <a:ext cx="11340000" cy="21064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5957A0-21B2-24C4-5066-9B06E1DA1A0E}"/>
              </a:ext>
            </a:extLst>
          </p:cNvPr>
          <p:cNvSpPr/>
          <p:nvPr/>
        </p:nvSpPr>
        <p:spPr bwMode="white">
          <a:xfrm>
            <a:off x="10890814" y="1324908"/>
            <a:ext cx="352292" cy="305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3B8F5ED-2604-0B4E-64BE-0C45EE4790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3231232"/>
            <a:ext cx="11340000" cy="362333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1F1917-1D1C-3AD1-B6B9-8C9952761C73}"/>
              </a:ext>
            </a:extLst>
          </p:cNvPr>
          <p:cNvSpPr/>
          <p:nvPr/>
        </p:nvSpPr>
        <p:spPr bwMode="white">
          <a:xfrm>
            <a:off x="10928899" y="3450538"/>
            <a:ext cx="285642" cy="305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514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413D9F-A2A4-31B5-1E6F-CE6FADF3EC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772816"/>
            <a:ext cx="11340000" cy="29311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9C98BA-7CDD-DB33-DFE9-56B69E763042}"/>
              </a:ext>
            </a:extLst>
          </p:cNvPr>
          <p:cNvSpPr/>
          <p:nvPr/>
        </p:nvSpPr>
        <p:spPr bwMode="white">
          <a:xfrm>
            <a:off x="10810106" y="2737131"/>
            <a:ext cx="314205" cy="305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195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65407D-3867-3DAC-E2DC-2174C6B848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772816"/>
            <a:ext cx="11340000" cy="36276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94EB33-CABB-B62D-D302-5CA5F8325EA1}"/>
              </a:ext>
            </a:extLst>
          </p:cNvPr>
          <p:cNvSpPr/>
          <p:nvPr/>
        </p:nvSpPr>
        <p:spPr bwMode="white">
          <a:xfrm>
            <a:off x="10781542" y="1992381"/>
            <a:ext cx="352292" cy="305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198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B6867D-C19F-10D0-61CE-F222B422E1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573" y="1017384"/>
            <a:ext cx="1112405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D6F5D6-3B84-C05C-1E5B-E6CD5DB1004A}"/>
              </a:ext>
            </a:extLst>
          </p:cNvPr>
          <p:cNvSpPr/>
          <p:nvPr/>
        </p:nvSpPr>
        <p:spPr bwMode="white">
          <a:xfrm>
            <a:off x="10722574" y="1970466"/>
            <a:ext cx="298882" cy="299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807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68</cp:revision>
  <dcterms:created xsi:type="dcterms:W3CDTF">2015-09-16T06:44:00Z</dcterms:created>
  <dcterms:modified xsi:type="dcterms:W3CDTF">2025-05-03T01:25:37Z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