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47" r:id="rId11"/>
    <p:sldId id="338" r:id="rId12"/>
    <p:sldId id="337" r:id="rId13"/>
    <p:sldId id="348" r:id="rId14"/>
    <p:sldId id="335" r:id="rId15"/>
    <p:sldId id="349" r:id="rId16"/>
    <p:sldId id="333" r:id="rId17"/>
    <p:sldId id="350" r:id="rId18"/>
    <p:sldId id="331" r:id="rId19"/>
    <p:sldId id="351" r:id="rId20"/>
    <p:sldId id="352" r:id="rId21"/>
    <p:sldId id="328" r:id="rId22"/>
    <p:sldId id="327" r:id="rId23"/>
    <p:sldId id="353" r:id="rId24"/>
    <p:sldId id="35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952" y="3038524"/>
            <a:ext cx="10038095" cy="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D3FD7DC-5ADB-ED1D-30E8-6A2F6688EF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0"/>
          <a:stretch/>
        </p:blipFill>
        <p:spPr>
          <a:xfrm>
            <a:off x="2742896" y="801360"/>
            <a:ext cx="7169528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709142" y="1694787"/>
            <a:ext cx="5763121" cy="72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279577" y="2708921"/>
            <a:ext cx="30243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679393" y="3494987"/>
            <a:ext cx="2264480" cy="5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495601" y="4224329"/>
            <a:ext cx="2304256" cy="93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495601" y="5407287"/>
            <a:ext cx="2160239" cy="54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AED2CB-7C52-CFFF-5704-B42D827FE329}"/>
              </a:ext>
            </a:extLst>
          </p:cNvPr>
          <p:cNvSpPr/>
          <p:nvPr/>
        </p:nvSpPr>
        <p:spPr bwMode="white">
          <a:xfrm>
            <a:off x="2674795" y="6199375"/>
            <a:ext cx="6661565" cy="4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91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720E1-B378-0BEB-A460-F3980D38D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10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97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549C0-303F-F2D0-5EFD-D8E3A087D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783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12878-5F4F-96FC-2D9C-55A6D5B6C9F9}"/>
              </a:ext>
            </a:extLst>
          </p:cNvPr>
          <p:cNvSpPr/>
          <p:nvPr/>
        </p:nvSpPr>
        <p:spPr bwMode="white">
          <a:xfrm>
            <a:off x="9173712" y="1890359"/>
            <a:ext cx="1380604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4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3C2258-829E-B177-7CC8-DFDB96C1F1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3"/>
          <a:stretch/>
        </p:blipFill>
        <p:spPr>
          <a:xfrm>
            <a:off x="3124199" y="692696"/>
            <a:ext cx="606814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2999656" y="1628801"/>
            <a:ext cx="5760640" cy="73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3719736" y="2492896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4223792" y="3295654"/>
            <a:ext cx="4752528" cy="56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2711624" y="4127864"/>
            <a:ext cx="2160240" cy="9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2711624" y="5352000"/>
            <a:ext cx="2160240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17B7C6-E6F4-467D-DCE8-FED4FBF7EC18}"/>
              </a:ext>
            </a:extLst>
          </p:cNvPr>
          <p:cNvSpPr/>
          <p:nvPr/>
        </p:nvSpPr>
        <p:spPr bwMode="white">
          <a:xfrm>
            <a:off x="2927648" y="6000071"/>
            <a:ext cx="5904656" cy="57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50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701AE-81B9-3055-D205-E50C85A0B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78896"/>
            <a:ext cx="11340000" cy="391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E01BBD-A2B0-5BA2-CDC7-40FC56EF4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497" y="836712"/>
            <a:ext cx="9961287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3071664" y="1700808"/>
            <a:ext cx="3816424" cy="60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3071664" y="2636912"/>
            <a:ext cx="2016224" cy="53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3087147" y="3284984"/>
            <a:ext cx="1568693" cy="60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2927648" y="4233443"/>
            <a:ext cx="2160240" cy="85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2855640" y="5424462"/>
            <a:ext cx="2592288" cy="39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1DADA-0F57-D457-613E-A73B136AFAC1}"/>
              </a:ext>
            </a:extLst>
          </p:cNvPr>
          <p:cNvSpPr/>
          <p:nvPr/>
        </p:nvSpPr>
        <p:spPr bwMode="white">
          <a:xfrm>
            <a:off x="3105470" y="6021289"/>
            <a:ext cx="5222778" cy="7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9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3B484-87CA-1DE3-61F1-85E0AC4CD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59" y="1001562"/>
            <a:ext cx="1109817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2B5F1D4-9BDB-DA7F-4381-87CB65576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64704"/>
            <a:ext cx="976285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2894858" y="1700808"/>
            <a:ext cx="449728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4943872" y="2636912"/>
            <a:ext cx="2232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5375920" y="3454558"/>
            <a:ext cx="1872208" cy="47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2750842" y="4192082"/>
            <a:ext cx="2265038" cy="8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2207568" y="5344210"/>
            <a:ext cx="2808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FA5292-4FB0-FEA5-D30A-1DA543ADC318}"/>
              </a:ext>
            </a:extLst>
          </p:cNvPr>
          <p:cNvSpPr/>
          <p:nvPr/>
        </p:nvSpPr>
        <p:spPr bwMode="white">
          <a:xfrm>
            <a:off x="2678834" y="6064290"/>
            <a:ext cx="6369494" cy="56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01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1286A-42C5-1300-F27D-5364E0280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580" y="764704"/>
            <a:ext cx="94979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8F24B12-F3E6-60B9-CF66-BE2128EF6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83" y="908720"/>
            <a:ext cx="1009103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423592" y="1700808"/>
            <a:ext cx="4536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279576" y="2636912"/>
            <a:ext cx="3096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398913" y="3429000"/>
            <a:ext cx="29049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398913" y="4238966"/>
            <a:ext cx="2184919" cy="99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135560" y="5445224"/>
            <a:ext cx="25202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3548D-7B1B-EFD5-7061-9196497E9F88}"/>
              </a:ext>
            </a:extLst>
          </p:cNvPr>
          <p:cNvSpPr/>
          <p:nvPr/>
        </p:nvSpPr>
        <p:spPr bwMode="white">
          <a:xfrm>
            <a:off x="2457482" y="6093295"/>
            <a:ext cx="8607069" cy="5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7B4BF-4FF7-25AA-5F8B-A0FD08E35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86" y="873368"/>
            <a:ext cx="1065424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B6DD4-E09C-0341-1FCD-D1BF72DF3AB0}"/>
              </a:ext>
            </a:extLst>
          </p:cNvPr>
          <p:cNvSpPr/>
          <p:nvPr/>
        </p:nvSpPr>
        <p:spPr bwMode="white">
          <a:xfrm>
            <a:off x="10308603" y="5128787"/>
            <a:ext cx="1010856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265F61-A6D0-2927-B813-D95DDD4F4E49}"/>
              </a:ext>
            </a:extLst>
          </p:cNvPr>
          <p:cNvSpPr/>
          <p:nvPr/>
        </p:nvSpPr>
        <p:spPr bwMode="white">
          <a:xfrm>
            <a:off x="1676069" y="6042583"/>
            <a:ext cx="1019801" cy="4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10DED66-DF25-885D-1CF6-E6E112F1A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8105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95A899B-97CC-0F60-C24E-D1E83C92A799}"/>
              </a:ext>
            </a:extLst>
          </p:cNvPr>
          <p:cNvSpPr/>
          <p:nvPr/>
        </p:nvSpPr>
        <p:spPr bwMode="white">
          <a:xfrm>
            <a:off x="983432" y="3933057"/>
            <a:ext cx="10441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5A899B-97CC-0F60-C24E-D1E83C92A799}"/>
              </a:ext>
            </a:extLst>
          </p:cNvPr>
          <p:cNvSpPr/>
          <p:nvPr/>
        </p:nvSpPr>
        <p:spPr bwMode="white">
          <a:xfrm>
            <a:off x="767408" y="5316279"/>
            <a:ext cx="10441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25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91F52-6929-7B9C-8E54-F5B33C7BF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051968" cy="40035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7336DA-FD87-1180-0228-C416EC0830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35008" r="10049"/>
          <a:stretch/>
        </p:blipFill>
        <p:spPr>
          <a:xfrm>
            <a:off x="4367808" y="4693820"/>
            <a:ext cx="3437206" cy="233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8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E4201-09D6-38D6-0E7A-8371F8E8C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3756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D64DB-04A8-27F1-7CA6-70EF671105D6}"/>
              </a:ext>
            </a:extLst>
          </p:cNvPr>
          <p:cNvSpPr/>
          <p:nvPr/>
        </p:nvSpPr>
        <p:spPr bwMode="white">
          <a:xfrm>
            <a:off x="2436044" y="1961592"/>
            <a:ext cx="5723548" cy="55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3F6367-1EA8-87D6-4E9F-C3A8C6C65247}"/>
              </a:ext>
            </a:extLst>
          </p:cNvPr>
          <p:cNvSpPr/>
          <p:nvPr/>
        </p:nvSpPr>
        <p:spPr bwMode="white">
          <a:xfrm>
            <a:off x="9091510" y="2987232"/>
            <a:ext cx="2113753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DCFCA8-2BE2-2765-461A-26654B99BFA2}"/>
              </a:ext>
            </a:extLst>
          </p:cNvPr>
          <p:cNvSpPr/>
          <p:nvPr/>
        </p:nvSpPr>
        <p:spPr bwMode="white">
          <a:xfrm>
            <a:off x="1822888" y="3761792"/>
            <a:ext cx="2736303" cy="6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67336DA-FD87-1180-0228-C416EC0830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35008" r="10049"/>
          <a:stretch/>
        </p:blipFill>
        <p:spPr>
          <a:xfrm>
            <a:off x="5359268" y="3532333"/>
            <a:ext cx="5040560" cy="342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2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7336DA-FD87-1180-0228-C416EC083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11309"/>
            <a:ext cx="11340000" cy="52700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AC77C46-E0E0-9776-E085-7918911631D1}"/>
              </a:ext>
            </a:extLst>
          </p:cNvPr>
          <p:cNvSpPr/>
          <p:nvPr/>
        </p:nvSpPr>
        <p:spPr bwMode="white">
          <a:xfrm>
            <a:off x="1017354" y="3122110"/>
            <a:ext cx="5222662" cy="59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77C46-E0E0-9776-E085-7918911631D1}"/>
              </a:ext>
            </a:extLst>
          </p:cNvPr>
          <p:cNvSpPr/>
          <p:nvPr/>
        </p:nvSpPr>
        <p:spPr bwMode="white">
          <a:xfrm>
            <a:off x="996326" y="3933056"/>
            <a:ext cx="4235578" cy="59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C77C46-E0E0-9776-E085-7918911631D1}"/>
              </a:ext>
            </a:extLst>
          </p:cNvPr>
          <p:cNvSpPr/>
          <p:nvPr/>
        </p:nvSpPr>
        <p:spPr bwMode="white">
          <a:xfrm>
            <a:off x="5241254" y="3904456"/>
            <a:ext cx="998762" cy="59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77C46-E0E0-9776-E085-7918911631D1}"/>
              </a:ext>
            </a:extLst>
          </p:cNvPr>
          <p:cNvSpPr/>
          <p:nvPr/>
        </p:nvSpPr>
        <p:spPr bwMode="white">
          <a:xfrm>
            <a:off x="1055440" y="4831131"/>
            <a:ext cx="5222662" cy="147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4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097AA0-A601-B4F5-7AEB-2A5DBE0DD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800" y="764704"/>
            <a:ext cx="11340000" cy="58105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9BBE082-8DCF-CD8D-2763-BDC627C1A2D4}"/>
              </a:ext>
            </a:extLst>
          </p:cNvPr>
          <p:cNvSpPr/>
          <p:nvPr/>
        </p:nvSpPr>
        <p:spPr bwMode="white">
          <a:xfrm>
            <a:off x="1847528" y="1844824"/>
            <a:ext cx="756084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BE082-8DCF-CD8D-2763-BDC627C1A2D4}"/>
              </a:ext>
            </a:extLst>
          </p:cNvPr>
          <p:cNvSpPr/>
          <p:nvPr/>
        </p:nvSpPr>
        <p:spPr bwMode="white">
          <a:xfrm>
            <a:off x="1847528" y="2852936"/>
            <a:ext cx="756084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BE082-8DCF-CD8D-2763-BDC627C1A2D4}"/>
              </a:ext>
            </a:extLst>
          </p:cNvPr>
          <p:cNvSpPr/>
          <p:nvPr/>
        </p:nvSpPr>
        <p:spPr bwMode="white">
          <a:xfrm>
            <a:off x="1847528" y="3589242"/>
            <a:ext cx="2592288" cy="127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BE082-8DCF-CD8D-2763-BDC627C1A2D4}"/>
              </a:ext>
            </a:extLst>
          </p:cNvPr>
          <p:cNvSpPr/>
          <p:nvPr/>
        </p:nvSpPr>
        <p:spPr bwMode="white">
          <a:xfrm>
            <a:off x="1847528" y="5002119"/>
            <a:ext cx="2304256" cy="65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BBE082-8DCF-CD8D-2763-BDC627C1A2D4}"/>
              </a:ext>
            </a:extLst>
          </p:cNvPr>
          <p:cNvSpPr/>
          <p:nvPr/>
        </p:nvSpPr>
        <p:spPr bwMode="white">
          <a:xfrm>
            <a:off x="1839886" y="5949280"/>
            <a:ext cx="8504585" cy="6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67336DA-FD87-1180-0228-C416EC0830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35008" r="10049"/>
          <a:stretch/>
        </p:blipFill>
        <p:spPr>
          <a:xfrm>
            <a:off x="7392144" y="3542984"/>
            <a:ext cx="3600400" cy="24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9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ACC4E-F99F-ED22-3D4C-7C3029577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285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4CC80-A83B-72B3-31D7-FF9540EB0B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34"/>
          <a:stretch/>
        </p:blipFill>
        <p:spPr>
          <a:xfrm>
            <a:off x="3076198" y="908720"/>
            <a:ext cx="62601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7F369-2E1E-A8D7-036D-9BDF3ABFB7C1}"/>
              </a:ext>
            </a:extLst>
          </p:cNvPr>
          <p:cNvSpPr/>
          <p:nvPr/>
        </p:nvSpPr>
        <p:spPr bwMode="white">
          <a:xfrm>
            <a:off x="6158887" y="4145010"/>
            <a:ext cx="541913" cy="4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D7E60-7AA6-1FD9-1DE6-A8156821FF60}"/>
              </a:ext>
            </a:extLst>
          </p:cNvPr>
          <p:cNvSpPr/>
          <p:nvPr/>
        </p:nvSpPr>
        <p:spPr bwMode="white">
          <a:xfrm>
            <a:off x="7944537" y="4145010"/>
            <a:ext cx="764009" cy="4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13E285-4AB8-8402-609F-1753B1DBD6BF}"/>
              </a:ext>
            </a:extLst>
          </p:cNvPr>
          <p:cNvSpPr/>
          <p:nvPr/>
        </p:nvSpPr>
        <p:spPr bwMode="white">
          <a:xfrm>
            <a:off x="3946813" y="5069665"/>
            <a:ext cx="799544" cy="43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C54B5-80CC-EAEB-52C7-DF729A36926C}"/>
              </a:ext>
            </a:extLst>
          </p:cNvPr>
          <p:cNvSpPr/>
          <p:nvPr/>
        </p:nvSpPr>
        <p:spPr bwMode="white">
          <a:xfrm>
            <a:off x="7953421" y="5069665"/>
            <a:ext cx="790660" cy="43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0B6F19-3B32-B230-20AF-6AB3AF2369AD}"/>
              </a:ext>
            </a:extLst>
          </p:cNvPr>
          <p:cNvSpPr/>
          <p:nvPr/>
        </p:nvSpPr>
        <p:spPr bwMode="white">
          <a:xfrm>
            <a:off x="3991232" y="5994320"/>
            <a:ext cx="1012756" cy="43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E2A91B-E8D9-0C60-4978-ABD4AE4FA638}"/>
              </a:ext>
            </a:extLst>
          </p:cNvPr>
          <p:cNvSpPr/>
          <p:nvPr/>
        </p:nvSpPr>
        <p:spPr bwMode="white">
          <a:xfrm>
            <a:off x="6194422" y="5994320"/>
            <a:ext cx="755125" cy="43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6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14934-4057-3F7F-F9D1-CFFFD65D5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96026"/>
            <a:ext cx="11340000" cy="392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0622B-BAB1-5B70-A413-CE170E9B6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57317"/>
            <a:ext cx="11340000" cy="5784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CE4C3-85DA-99D2-0524-54F5624CEABB}"/>
              </a:ext>
            </a:extLst>
          </p:cNvPr>
          <p:cNvSpPr/>
          <p:nvPr/>
        </p:nvSpPr>
        <p:spPr bwMode="white">
          <a:xfrm>
            <a:off x="9067109" y="1805390"/>
            <a:ext cx="304685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62A5F-9F46-B71F-CD2F-EFFB97079939}"/>
              </a:ext>
            </a:extLst>
          </p:cNvPr>
          <p:cNvSpPr/>
          <p:nvPr/>
        </p:nvSpPr>
        <p:spPr bwMode="white">
          <a:xfrm>
            <a:off x="3735119" y="4816527"/>
            <a:ext cx="514156" cy="33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6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B5579-BD13-EEF7-B77D-D3652328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03311"/>
            <a:ext cx="11340000" cy="5078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54665-261A-038D-8F4D-02139F791EF7}"/>
              </a:ext>
            </a:extLst>
          </p:cNvPr>
          <p:cNvSpPr/>
          <p:nvPr/>
        </p:nvSpPr>
        <p:spPr bwMode="white">
          <a:xfrm>
            <a:off x="3575402" y="2170289"/>
            <a:ext cx="514156" cy="3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D4587-FBB3-4821-A0BC-CA6DAAD962F1}"/>
              </a:ext>
            </a:extLst>
          </p:cNvPr>
          <p:cNvSpPr/>
          <p:nvPr/>
        </p:nvSpPr>
        <p:spPr bwMode="white">
          <a:xfrm>
            <a:off x="4308551" y="4323445"/>
            <a:ext cx="990226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85E35-7D0A-671D-C375-4343104506AE}"/>
              </a:ext>
            </a:extLst>
          </p:cNvPr>
          <p:cNvSpPr/>
          <p:nvPr/>
        </p:nvSpPr>
        <p:spPr bwMode="white">
          <a:xfrm>
            <a:off x="8174243" y="5542931"/>
            <a:ext cx="990225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1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63614-76D2-22A3-EDD0-979DCA1A3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08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1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29CEB-E6AC-76FF-040B-5F2DA2B64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340768"/>
            <a:ext cx="11340000" cy="481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85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2025-05-03T01:30:03Z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