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4" r:id="rId4"/>
    <p:sldId id="352" r:id="rId5"/>
    <p:sldId id="355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6" r:id="rId20"/>
    <p:sldId id="335" r:id="rId21"/>
    <p:sldId id="356" r:id="rId22"/>
    <p:sldId id="333" r:id="rId23"/>
    <p:sldId id="332" r:id="rId24"/>
    <p:sldId id="357" r:id="rId25"/>
    <p:sldId id="330" r:id="rId26"/>
    <p:sldId id="329" r:id="rId27"/>
    <p:sldId id="358" r:id="rId28"/>
    <p:sldId id="327" r:id="rId29"/>
    <p:sldId id="359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762" y="2914714"/>
            <a:ext cx="11190476" cy="10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B4B1B-594F-7BFC-3DF1-2B1D05010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74492"/>
            <a:ext cx="11340000" cy="57835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0AAE15-C60D-47B1-9E37-EC6925878C6C}"/>
              </a:ext>
            </a:extLst>
          </p:cNvPr>
          <p:cNvSpPr/>
          <p:nvPr/>
        </p:nvSpPr>
        <p:spPr bwMode="white">
          <a:xfrm>
            <a:off x="10405222" y="4428355"/>
            <a:ext cx="371335" cy="38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04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14A6B-E98A-5E89-509E-260724F50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24744"/>
            <a:ext cx="11340000" cy="55402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4CB7DD-CAE5-99ED-DA3F-26FA9A11BFEE}"/>
              </a:ext>
            </a:extLst>
          </p:cNvPr>
          <p:cNvSpPr/>
          <p:nvPr/>
        </p:nvSpPr>
        <p:spPr bwMode="white">
          <a:xfrm>
            <a:off x="10314171" y="5139298"/>
            <a:ext cx="371335" cy="3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20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75082-035F-FF8C-7114-DE45DEE92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20733"/>
            <a:ext cx="11340000" cy="45565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5922AF-91FF-B6D4-C192-94756EE08CCE}"/>
              </a:ext>
            </a:extLst>
          </p:cNvPr>
          <p:cNvSpPr/>
          <p:nvPr/>
        </p:nvSpPr>
        <p:spPr bwMode="white">
          <a:xfrm>
            <a:off x="10531017" y="4380668"/>
            <a:ext cx="333249" cy="3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4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3FAAE-DAA5-5D71-AD1C-2763DC40C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5241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2AC570-2FAA-189E-45AF-FCB73851A827}"/>
              </a:ext>
            </a:extLst>
          </p:cNvPr>
          <p:cNvSpPr/>
          <p:nvPr/>
        </p:nvSpPr>
        <p:spPr bwMode="white">
          <a:xfrm>
            <a:off x="10367958" y="4687388"/>
            <a:ext cx="342770" cy="38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59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42289-01FF-AC8A-8849-29B3691568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1440120" y="1628800"/>
            <a:ext cx="9552424" cy="3556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23642-1DB3-1438-AFC9-2034DBCD2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5947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DC11D-48FC-7A82-EDBC-DDBB99EF841E}"/>
              </a:ext>
            </a:extLst>
          </p:cNvPr>
          <p:cNvSpPr/>
          <p:nvPr/>
        </p:nvSpPr>
        <p:spPr bwMode="white">
          <a:xfrm>
            <a:off x="10298863" y="4442221"/>
            <a:ext cx="338034" cy="36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1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F255E-48D4-2504-DEFD-A2B47EB7E6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2259642"/>
            <a:ext cx="11340000" cy="2753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B4F234-F47B-D71D-9E64-9449B5ABB4FB}"/>
              </a:ext>
            </a:extLst>
          </p:cNvPr>
          <p:cNvSpPr/>
          <p:nvPr/>
        </p:nvSpPr>
        <p:spPr bwMode="white">
          <a:xfrm>
            <a:off x="5473131" y="4298591"/>
            <a:ext cx="590327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9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DC2B4-298A-0F75-7ABF-0FF6E25597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937806"/>
            <a:ext cx="11340000" cy="300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04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718F5-A602-9B10-D8E7-756248F262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71551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6D55CD-3B10-9484-2B90-1EC84B0178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1296104" y="3599380"/>
            <a:ext cx="9840456" cy="325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54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C7D07-ED67-1366-6CE6-A415FD7FC3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340768"/>
            <a:ext cx="11340000" cy="4534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14781-4FD1-7925-F5E9-8B8609413D3A}"/>
              </a:ext>
            </a:extLst>
          </p:cNvPr>
          <p:cNvSpPr/>
          <p:nvPr/>
        </p:nvSpPr>
        <p:spPr bwMode="white">
          <a:xfrm>
            <a:off x="10097568" y="1588473"/>
            <a:ext cx="371335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34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476E3-4907-63F7-750C-94ACD6452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10" y="764704"/>
            <a:ext cx="99209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104223-AB70-4B82-E779-B1C377E07DB6}"/>
              </a:ext>
            </a:extLst>
          </p:cNvPr>
          <p:cNvSpPr/>
          <p:nvPr/>
        </p:nvSpPr>
        <p:spPr bwMode="white">
          <a:xfrm>
            <a:off x="9917427" y="2698476"/>
            <a:ext cx="316537" cy="35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41EAC-C907-FFD5-7FF0-4275FB559B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84"/>
          <a:stretch/>
        </p:blipFill>
        <p:spPr>
          <a:xfrm>
            <a:off x="623392" y="918551"/>
            <a:ext cx="11340000" cy="279848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CDEB049-3CEB-212E-2393-5BA517EEF1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645024"/>
            <a:ext cx="9035744" cy="300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6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541EAC-C907-FFD5-7FF0-4275FB559B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0" r="2847"/>
          <a:stretch/>
        </p:blipFill>
        <p:spPr>
          <a:xfrm>
            <a:off x="335360" y="1340768"/>
            <a:ext cx="11017224" cy="171836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1ED9F48-DA7D-77BA-9A58-C7E789836BEA}"/>
              </a:ext>
            </a:extLst>
          </p:cNvPr>
          <p:cNvSpPr/>
          <p:nvPr/>
        </p:nvSpPr>
        <p:spPr bwMode="white">
          <a:xfrm>
            <a:off x="10161455" y="2391888"/>
            <a:ext cx="371335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ECDEB049-3CEB-212E-2393-5BA517EEF1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140968"/>
            <a:ext cx="9035744" cy="300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14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50133-17D5-E0CE-CCF9-BA520C48D5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62983"/>
            <a:ext cx="11340000" cy="368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20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43F1C6-0391-6EEA-3E4A-98A9927AAD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0" b="37952"/>
          <a:stretch/>
        </p:blipFill>
        <p:spPr>
          <a:xfrm>
            <a:off x="623392" y="995343"/>
            <a:ext cx="11051968" cy="273630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FE51D60-420B-4162-D719-E8ACE207CF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556774"/>
            <a:ext cx="8603696" cy="330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35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7FE51D60-420B-4162-D719-E8ACE207C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673560"/>
            <a:ext cx="9179760" cy="352226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E43F1C6-0391-6EEA-3E4A-98A9927AAD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48" r="1270"/>
          <a:stretch/>
        </p:blipFill>
        <p:spPr>
          <a:xfrm>
            <a:off x="407368" y="836712"/>
            <a:ext cx="11195984" cy="16736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2E5534-B6F1-4832-2EEC-46917F7F59B8}"/>
              </a:ext>
            </a:extLst>
          </p:cNvPr>
          <p:cNvSpPr/>
          <p:nvPr/>
        </p:nvSpPr>
        <p:spPr bwMode="white">
          <a:xfrm>
            <a:off x="10233463" y="2062740"/>
            <a:ext cx="361813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90C0ECF-A181-5E31-10A9-DF8067D100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66" b="62219"/>
          <a:stretch/>
        </p:blipFill>
        <p:spPr>
          <a:xfrm>
            <a:off x="1343472" y="5079052"/>
            <a:ext cx="8712968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01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C0ECF-A181-5E31-10A9-DF8067D100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24" r="10466"/>
          <a:stretch/>
        </p:blipFill>
        <p:spPr>
          <a:xfrm>
            <a:off x="1487488" y="901392"/>
            <a:ext cx="10153128" cy="265538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FE51D60-420B-4162-D719-E8ACE207CF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501008"/>
            <a:ext cx="8603696" cy="330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8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70DFE-3CC5-590C-F5D3-BDFE809031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 b="40262"/>
          <a:stretch/>
        </p:blipFill>
        <p:spPr>
          <a:xfrm>
            <a:off x="648032" y="1007976"/>
            <a:ext cx="10920576" cy="270905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EDCF9F2-EA06-BF89-4C65-597D50A44A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8"/>
          <a:stretch/>
        </p:blipFill>
        <p:spPr>
          <a:xfrm>
            <a:off x="4871864" y="3573016"/>
            <a:ext cx="2937476" cy="330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2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70DFE-3CC5-590C-F5D3-BDFE809031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25" r="3698"/>
          <a:stretch/>
        </p:blipFill>
        <p:spPr>
          <a:xfrm>
            <a:off x="623392" y="1124744"/>
            <a:ext cx="10920576" cy="175385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EDCF9F2-EA06-BF89-4C65-597D50A44A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2" t="2497" r="15128" b="1"/>
          <a:stretch/>
        </p:blipFill>
        <p:spPr>
          <a:xfrm>
            <a:off x="4367808" y="2910444"/>
            <a:ext cx="3986668" cy="360554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2E5534-B6F1-4832-2EEC-46917F7F59B8}"/>
              </a:ext>
            </a:extLst>
          </p:cNvPr>
          <p:cNvSpPr/>
          <p:nvPr/>
        </p:nvSpPr>
        <p:spPr bwMode="white">
          <a:xfrm>
            <a:off x="10161455" y="2060848"/>
            <a:ext cx="831089" cy="53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16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48046-6D4E-839F-F86D-A23B6439A1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" r="11737" b="69267"/>
          <a:stretch/>
        </p:blipFill>
        <p:spPr>
          <a:xfrm>
            <a:off x="1847528" y="974237"/>
            <a:ext cx="10009112" cy="15841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DCF9F2-EA06-BF89-4C65-597D50A44A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2" t="2497" r="15128" b="1"/>
          <a:stretch/>
        </p:blipFill>
        <p:spPr>
          <a:xfrm>
            <a:off x="4151784" y="2564904"/>
            <a:ext cx="4268958" cy="38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4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48046-6D4E-839F-F86D-A23B6439A1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69" r="11102"/>
          <a:stretch/>
        </p:blipFill>
        <p:spPr>
          <a:xfrm>
            <a:off x="1559496" y="620688"/>
            <a:ext cx="10081120" cy="366074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DCF9F2-EA06-BF89-4C65-597D50A44A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2" t="2497" r="15128" b="1"/>
          <a:stretch/>
        </p:blipFill>
        <p:spPr>
          <a:xfrm>
            <a:off x="5591944" y="3424952"/>
            <a:ext cx="3795938" cy="343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07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A4F39-EAC0-85F0-513D-BC17AEF05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7922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11144C1-0C5C-D2C4-1776-6318CE12C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8" t="-1691" r="39983" b="48925"/>
          <a:stretch/>
        </p:blipFill>
        <p:spPr>
          <a:xfrm>
            <a:off x="154080" y="3113720"/>
            <a:ext cx="4032448" cy="309634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11144C1-0C5C-D2C4-1776-6318CE12C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9849" r="20398"/>
          <a:stretch/>
        </p:blipFill>
        <p:spPr>
          <a:xfrm>
            <a:off x="4176454" y="3270563"/>
            <a:ext cx="7416824" cy="294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64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C0A4A-7F46-FA97-3BA2-171584B65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12869"/>
            <a:ext cx="11340000" cy="55564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46EA0D-EFF2-D1F1-F3E4-89E9C244D863}"/>
              </a:ext>
            </a:extLst>
          </p:cNvPr>
          <p:cNvSpPr/>
          <p:nvPr/>
        </p:nvSpPr>
        <p:spPr bwMode="white">
          <a:xfrm>
            <a:off x="10583982" y="3276374"/>
            <a:ext cx="361813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94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09935-7781-523F-6CC0-2CBB025149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/>
        </p:blipFill>
        <p:spPr>
          <a:xfrm>
            <a:off x="1775520" y="2708920"/>
            <a:ext cx="9192384" cy="397278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8EC0A4A-7F46-FA97-3BA2-171584B65D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4" t="50755" r="4751"/>
          <a:stretch/>
        </p:blipFill>
        <p:spPr>
          <a:xfrm>
            <a:off x="2519284" y="692696"/>
            <a:ext cx="7704856" cy="210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82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2D25E-A3D6-9605-DE43-C685C266FC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50695"/>
          <a:stretch/>
        </p:blipFill>
        <p:spPr>
          <a:xfrm>
            <a:off x="911424" y="1061347"/>
            <a:ext cx="10344512" cy="2731343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11144C1-0C5C-D2C4-1776-6318CE12C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8" t="-1691" r="39983" b="48925"/>
          <a:stretch/>
        </p:blipFill>
        <p:spPr>
          <a:xfrm>
            <a:off x="4067456" y="3573016"/>
            <a:ext cx="403244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27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2D25E-A3D6-9605-DE43-C685C266FC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05" r="6873"/>
          <a:stretch/>
        </p:blipFill>
        <p:spPr>
          <a:xfrm>
            <a:off x="623392" y="1124744"/>
            <a:ext cx="10560536" cy="2880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EF0EC4-A6F8-D101-042A-5840C197B2C8}"/>
              </a:ext>
            </a:extLst>
          </p:cNvPr>
          <p:cNvSpPr/>
          <p:nvPr/>
        </p:nvSpPr>
        <p:spPr bwMode="white">
          <a:xfrm>
            <a:off x="3613114" y="3373727"/>
            <a:ext cx="514030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11144C1-0C5C-D2C4-1776-6318CE12C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8" t="-1691" r="39983" b="48925"/>
          <a:stretch/>
        </p:blipFill>
        <p:spPr>
          <a:xfrm>
            <a:off x="4655840" y="3370076"/>
            <a:ext cx="403244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92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4EAB6-55CE-E015-32B4-E97DB7760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276982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3C5238-BEA3-B27F-C1D6-D64939D54640}"/>
              </a:ext>
            </a:extLst>
          </p:cNvPr>
          <p:cNvSpPr/>
          <p:nvPr/>
        </p:nvSpPr>
        <p:spPr bwMode="white">
          <a:xfrm>
            <a:off x="7943568" y="2249624"/>
            <a:ext cx="338437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55838B-F5AB-141C-5F39-A45EE7A207C1}"/>
              </a:ext>
            </a:extLst>
          </p:cNvPr>
          <p:cNvSpPr/>
          <p:nvPr/>
        </p:nvSpPr>
        <p:spPr bwMode="white">
          <a:xfrm>
            <a:off x="1773708" y="3041713"/>
            <a:ext cx="6385883" cy="6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411144C1-0C5C-D2C4-1776-6318CE12C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9" r="59635"/>
          <a:stretch/>
        </p:blipFill>
        <p:spPr>
          <a:xfrm>
            <a:off x="4295800" y="3573016"/>
            <a:ext cx="3760943" cy="294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3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40CBF9-5863-993E-DEF3-E15DF5B0D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34" y="1124744"/>
            <a:ext cx="11340000" cy="26883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11144C1-0C5C-D2C4-1776-6318CE12C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9849" r="20398"/>
          <a:stretch/>
        </p:blipFill>
        <p:spPr>
          <a:xfrm>
            <a:off x="2567608" y="3573016"/>
            <a:ext cx="7416824" cy="294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93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54B2B-4717-0F11-F9C4-8F547832C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1340000" cy="35573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7E157-2B18-E38D-E7F2-1DF98E9B76E3}"/>
              </a:ext>
            </a:extLst>
          </p:cNvPr>
          <p:cNvSpPr/>
          <p:nvPr/>
        </p:nvSpPr>
        <p:spPr bwMode="white">
          <a:xfrm>
            <a:off x="7185454" y="764704"/>
            <a:ext cx="3854458" cy="66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E64FA2-0D30-97C0-82D4-BAF15513A404}"/>
              </a:ext>
            </a:extLst>
          </p:cNvPr>
          <p:cNvSpPr/>
          <p:nvPr/>
        </p:nvSpPr>
        <p:spPr bwMode="white">
          <a:xfrm>
            <a:off x="1377394" y="1871004"/>
            <a:ext cx="5493853" cy="47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11144C1-0C5C-D2C4-1776-6318CE12C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9849" r="20398"/>
          <a:stretch/>
        </p:blipFill>
        <p:spPr>
          <a:xfrm>
            <a:off x="3287688" y="3829748"/>
            <a:ext cx="7416824" cy="294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5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7AF30-C8A0-9A87-5F7D-152AEAC28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56" y="1024050"/>
            <a:ext cx="11340000" cy="8961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11144C1-0C5C-D2C4-1776-6318CE12C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9849" r="20398"/>
          <a:stretch/>
        </p:blipFill>
        <p:spPr>
          <a:xfrm>
            <a:off x="2567608" y="3703381"/>
            <a:ext cx="7416824" cy="294292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4236B6E-B0AB-C0E8-0AB4-497D67F943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060848"/>
            <a:ext cx="11340000" cy="167559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096EB4-09D8-3F85-E532-54163B087FED}"/>
              </a:ext>
            </a:extLst>
          </p:cNvPr>
          <p:cNvSpPr/>
          <p:nvPr/>
        </p:nvSpPr>
        <p:spPr bwMode="white">
          <a:xfrm>
            <a:off x="3345356" y="2060848"/>
            <a:ext cx="7791203" cy="62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25F671-7436-4FEA-05B9-B4D43E02C948}"/>
              </a:ext>
            </a:extLst>
          </p:cNvPr>
          <p:cNvSpPr/>
          <p:nvPr/>
        </p:nvSpPr>
        <p:spPr bwMode="white">
          <a:xfrm>
            <a:off x="1593418" y="3066205"/>
            <a:ext cx="1647204" cy="49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85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2025-05-03T02:23:57Z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