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53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54" r:id="rId27"/>
    <p:sldId id="327" r:id="rId28"/>
    <p:sldId id="355" r:id="rId29"/>
    <p:sldId id="326" r:id="rId30"/>
    <p:sldId id="325" r:id="rId31"/>
    <p:sldId id="356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howGuides="1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28" y="1900428"/>
            <a:ext cx="10657143" cy="30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398E6-40F2-D7BA-E667-458397AB3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11340000" cy="45457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639C39-A693-CDFC-D463-7C8EACCEFA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3" t="21471" r="39258"/>
          <a:stretch/>
        </p:blipFill>
        <p:spPr>
          <a:xfrm>
            <a:off x="9120336" y="1268760"/>
            <a:ext cx="2639486" cy="234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5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E3B95-217D-6C1E-CCC2-6041BFDA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916832"/>
            <a:ext cx="11340000" cy="3677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1F0EB-2EA0-E493-55A6-FABC25165F1D}"/>
              </a:ext>
            </a:extLst>
          </p:cNvPr>
          <p:cNvSpPr/>
          <p:nvPr/>
        </p:nvSpPr>
        <p:spPr bwMode="white">
          <a:xfrm>
            <a:off x="5468968" y="3629495"/>
            <a:ext cx="2295840" cy="85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3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CE97A-EDC7-F56C-CFF6-3787C014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 b="41673"/>
          <a:stretch/>
        </p:blipFill>
        <p:spPr>
          <a:xfrm>
            <a:off x="911424" y="1124744"/>
            <a:ext cx="10369152" cy="2736304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0065B009-F67A-C244-25F4-DDD16A7E03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2279576" y="3645024"/>
            <a:ext cx="7252632" cy="306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6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CE97A-EDC7-F56C-CFF6-3787C014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9863" r="9196" b="-1"/>
          <a:stretch/>
        </p:blipFill>
        <p:spPr>
          <a:xfrm>
            <a:off x="695400" y="1412776"/>
            <a:ext cx="10297144" cy="18829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1253C0-6FBE-74EA-95F2-95A8040BB468}"/>
              </a:ext>
            </a:extLst>
          </p:cNvPr>
          <p:cNvSpPr/>
          <p:nvPr/>
        </p:nvSpPr>
        <p:spPr bwMode="white">
          <a:xfrm>
            <a:off x="2609202" y="1457536"/>
            <a:ext cx="8286693" cy="70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111A30-C17A-A3E7-C820-EA1200FE1F32}"/>
              </a:ext>
            </a:extLst>
          </p:cNvPr>
          <p:cNvSpPr/>
          <p:nvPr/>
        </p:nvSpPr>
        <p:spPr bwMode="white">
          <a:xfrm>
            <a:off x="1457112" y="2286892"/>
            <a:ext cx="7134528" cy="82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065B009-F67A-C244-25F4-DDD16A7E03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2279576" y="3501008"/>
            <a:ext cx="7252632" cy="306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8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5EF4F-FF6B-3FF5-F3A4-5DD2BEDC7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30196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E2CB0-5296-68F6-8A69-BCAA70F41AF7}"/>
              </a:ext>
            </a:extLst>
          </p:cNvPr>
          <p:cNvSpPr/>
          <p:nvPr/>
        </p:nvSpPr>
        <p:spPr bwMode="white">
          <a:xfrm>
            <a:off x="6595706" y="2105609"/>
            <a:ext cx="4732238" cy="8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241EBF-FF8B-79EC-DC7B-977344033FBA}"/>
              </a:ext>
            </a:extLst>
          </p:cNvPr>
          <p:cNvSpPr/>
          <p:nvPr/>
        </p:nvSpPr>
        <p:spPr bwMode="white">
          <a:xfrm>
            <a:off x="1534857" y="3329744"/>
            <a:ext cx="1975912" cy="60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065B009-F67A-C244-25F4-DDD16A7E03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2639616" y="3930180"/>
            <a:ext cx="7252632" cy="306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09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FBACE-6948-C5D5-D518-ADE4603F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80728"/>
            <a:ext cx="11340000" cy="43138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706EA3-96DC-BD40-E033-8D4BA874EDC5}"/>
              </a:ext>
            </a:extLst>
          </p:cNvPr>
          <p:cNvSpPr/>
          <p:nvPr/>
        </p:nvSpPr>
        <p:spPr bwMode="white">
          <a:xfrm>
            <a:off x="5694513" y="3041712"/>
            <a:ext cx="538266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65251F-4D91-A19A-A9F7-E34607353455}"/>
              </a:ext>
            </a:extLst>
          </p:cNvPr>
          <p:cNvSpPr/>
          <p:nvPr/>
        </p:nvSpPr>
        <p:spPr bwMode="white">
          <a:xfrm>
            <a:off x="1628871" y="4647013"/>
            <a:ext cx="866448" cy="4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065B009-F67A-C244-25F4-DDD16A7E03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89"/>
          <a:stretch/>
        </p:blipFill>
        <p:spPr>
          <a:xfrm>
            <a:off x="7320136" y="4222438"/>
            <a:ext cx="2520280" cy="2473024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0065B009-F67A-C244-25F4-DDD16A7E03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67" r="24018"/>
          <a:stretch/>
        </p:blipFill>
        <p:spPr>
          <a:xfrm>
            <a:off x="9336360" y="4222438"/>
            <a:ext cx="2993720" cy="250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9B40B-AEAB-7DE3-F23B-B1CD509C7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1410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9B1372-F9AA-8057-EAD2-C3D887932D51}"/>
              </a:ext>
            </a:extLst>
          </p:cNvPr>
          <p:cNvSpPr/>
          <p:nvPr/>
        </p:nvSpPr>
        <p:spPr bwMode="white">
          <a:xfrm>
            <a:off x="10403075" y="4060989"/>
            <a:ext cx="361812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7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CD91C-FDDD-92C6-19CB-01AE32315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844824"/>
            <a:ext cx="11340000" cy="372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D14CB-1EE6-725D-C30C-7FDF7527D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40773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E26C2-A407-E840-8D6C-D5E3A983BB42}"/>
              </a:ext>
            </a:extLst>
          </p:cNvPr>
          <p:cNvSpPr/>
          <p:nvPr/>
        </p:nvSpPr>
        <p:spPr bwMode="white">
          <a:xfrm>
            <a:off x="10283460" y="2929714"/>
            <a:ext cx="418942" cy="3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59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E6E5A-8F99-BF3D-EDC4-7A51E230F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764704"/>
            <a:ext cx="11340000" cy="45073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6D14CB-1EE6-725D-C30C-7FDF7527DA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6" t="49450" r="8561"/>
          <a:stretch/>
        </p:blipFill>
        <p:spPr>
          <a:xfrm>
            <a:off x="1559496" y="5157192"/>
            <a:ext cx="8424936" cy="181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0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826A3-8D77-280D-5BFE-D62CD1756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66" y="1772816"/>
            <a:ext cx="11340000" cy="32119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AA59B-1398-1E08-9729-227B78350EA6}"/>
              </a:ext>
            </a:extLst>
          </p:cNvPr>
          <p:cNvSpPr/>
          <p:nvPr/>
        </p:nvSpPr>
        <p:spPr bwMode="white">
          <a:xfrm>
            <a:off x="5243300" y="3383550"/>
            <a:ext cx="533198" cy="4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56E8F1-B8F0-D1B5-EC93-7C82149E52C2}"/>
              </a:ext>
            </a:extLst>
          </p:cNvPr>
          <p:cNvSpPr/>
          <p:nvPr/>
        </p:nvSpPr>
        <p:spPr bwMode="white">
          <a:xfrm>
            <a:off x="7195189" y="3412143"/>
            <a:ext cx="1066397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146E41-AE63-5154-D374-7E018F9E7A21}"/>
              </a:ext>
            </a:extLst>
          </p:cNvPr>
          <p:cNvSpPr/>
          <p:nvPr/>
        </p:nvSpPr>
        <p:spPr bwMode="white">
          <a:xfrm>
            <a:off x="9499370" y="3113720"/>
            <a:ext cx="1886531" cy="73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06F776-0212-2EEB-06CA-BCF875CE4C08}"/>
              </a:ext>
            </a:extLst>
          </p:cNvPr>
          <p:cNvSpPr/>
          <p:nvPr/>
        </p:nvSpPr>
        <p:spPr bwMode="white">
          <a:xfrm>
            <a:off x="3272368" y="4264920"/>
            <a:ext cx="1200766" cy="5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E1737-81B6-F39D-EC9D-CD5FE8535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340768"/>
            <a:ext cx="11340000" cy="4756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25A44-BD62-D5C3-8EF6-9F5105EC2568}"/>
              </a:ext>
            </a:extLst>
          </p:cNvPr>
          <p:cNvSpPr/>
          <p:nvPr/>
        </p:nvSpPr>
        <p:spPr bwMode="white">
          <a:xfrm>
            <a:off x="10267759" y="5401729"/>
            <a:ext cx="361813" cy="37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25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87B7F-D39D-3D3A-B332-ECE570A26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547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9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FBAD6-9842-C8D5-3D65-E29484C21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54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12BA6-65BF-AC58-D6AB-001822B57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4691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ACC5B-FDD0-49DA-A3A5-E8935E1B96F1}"/>
              </a:ext>
            </a:extLst>
          </p:cNvPr>
          <p:cNvSpPr/>
          <p:nvPr/>
        </p:nvSpPr>
        <p:spPr bwMode="white">
          <a:xfrm>
            <a:off x="10159103" y="1747495"/>
            <a:ext cx="352291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66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76032-92B0-4171-E0AD-C8A544C8A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31383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4005152"/>
            <a:ext cx="6382492" cy="285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76A5A-CDDF-CA2A-F564-4467558ECF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68" b="57515"/>
          <a:stretch/>
        </p:blipFill>
        <p:spPr>
          <a:xfrm>
            <a:off x="1487488" y="764704"/>
            <a:ext cx="9336400" cy="24930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616" y="2705012"/>
            <a:ext cx="8484928" cy="379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01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76A5A-CDDF-CA2A-F564-4467558ECF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7" r="31494"/>
          <a:stretch/>
        </p:blipFill>
        <p:spPr>
          <a:xfrm>
            <a:off x="2567608" y="764704"/>
            <a:ext cx="7104152" cy="31589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505268"/>
            <a:ext cx="7500848" cy="335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3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E2289-06C1-96EA-59B0-02763F0527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 b="61405"/>
          <a:stretch/>
        </p:blipFill>
        <p:spPr>
          <a:xfrm>
            <a:off x="1055440" y="1124744"/>
            <a:ext cx="9937104" cy="180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9105FC-AA82-D3EE-5AD6-AB812828ACB4}"/>
              </a:ext>
            </a:extLst>
          </p:cNvPr>
          <p:cNvSpPr/>
          <p:nvPr/>
        </p:nvSpPr>
        <p:spPr bwMode="white">
          <a:xfrm>
            <a:off x="4130855" y="1296437"/>
            <a:ext cx="1618639" cy="4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616" y="2828453"/>
            <a:ext cx="8052880" cy="359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E2289-06C1-96EA-59B0-02763F0527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9" r="11736"/>
          <a:stretch/>
        </p:blipFill>
        <p:spPr>
          <a:xfrm>
            <a:off x="911424" y="1124744"/>
            <a:ext cx="10009112" cy="27921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5D7E6-0D93-9802-1007-37B9587E98D1}"/>
              </a:ext>
            </a:extLst>
          </p:cNvPr>
          <p:cNvSpPr/>
          <p:nvPr/>
        </p:nvSpPr>
        <p:spPr bwMode="white">
          <a:xfrm>
            <a:off x="10299534" y="1341472"/>
            <a:ext cx="466549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2B10EF-4297-7419-31E3-93B6D6179C73}"/>
              </a:ext>
            </a:extLst>
          </p:cNvPr>
          <p:cNvSpPr/>
          <p:nvPr/>
        </p:nvSpPr>
        <p:spPr bwMode="white">
          <a:xfrm>
            <a:off x="1739786" y="2295324"/>
            <a:ext cx="5112997" cy="46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50ED06-67F0-76F0-DD7B-F20BAA362282}"/>
              </a:ext>
            </a:extLst>
          </p:cNvPr>
          <p:cNvSpPr/>
          <p:nvPr/>
        </p:nvSpPr>
        <p:spPr bwMode="white">
          <a:xfrm>
            <a:off x="6919434" y="2105608"/>
            <a:ext cx="4120478" cy="6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CCA365-6327-4C27-525F-7B120CF31B4E}"/>
              </a:ext>
            </a:extLst>
          </p:cNvPr>
          <p:cNvSpPr/>
          <p:nvPr/>
        </p:nvSpPr>
        <p:spPr bwMode="white">
          <a:xfrm>
            <a:off x="1701701" y="3287330"/>
            <a:ext cx="542720" cy="4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598" y="3087454"/>
            <a:ext cx="8100052" cy="362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3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85186-B57F-5904-D218-6CB10E8CE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59" y="980728"/>
            <a:ext cx="11340000" cy="2857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FD686-6C9F-45B0-381B-4D89A8B52E71}"/>
              </a:ext>
            </a:extLst>
          </p:cNvPr>
          <p:cNvSpPr/>
          <p:nvPr/>
        </p:nvSpPr>
        <p:spPr bwMode="white">
          <a:xfrm>
            <a:off x="9104779" y="2295369"/>
            <a:ext cx="1104483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640" y="3297991"/>
            <a:ext cx="7764848" cy="347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44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2CFAC-9592-2ED7-B8FE-F1E8B5A8D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76872"/>
            <a:ext cx="11340000" cy="26544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B3465-02B1-6A65-0A31-025B5D67F37B}"/>
              </a:ext>
            </a:extLst>
          </p:cNvPr>
          <p:cNvSpPr/>
          <p:nvPr/>
        </p:nvSpPr>
        <p:spPr bwMode="white">
          <a:xfrm>
            <a:off x="4570614" y="2439197"/>
            <a:ext cx="552241" cy="46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B854CC-43DC-77AC-DBA7-04728C806045}"/>
              </a:ext>
            </a:extLst>
          </p:cNvPr>
          <p:cNvSpPr/>
          <p:nvPr/>
        </p:nvSpPr>
        <p:spPr bwMode="white">
          <a:xfrm>
            <a:off x="6143368" y="3185728"/>
            <a:ext cx="4936352" cy="58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3AD19-E211-D87D-2D74-1DCA3A0AC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44801"/>
          <a:stretch/>
        </p:blipFill>
        <p:spPr>
          <a:xfrm>
            <a:off x="1127448" y="1052736"/>
            <a:ext cx="10056480" cy="22770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68EDC-0B0D-7617-F94E-A5AD0203072B}"/>
              </a:ext>
            </a:extLst>
          </p:cNvPr>
          <p:cNvSpPr/>
          <p:nvPr/>
        </p:nvSpPr>
        <p:spPr bwMode="white">
          <a:xfrm>
            <a:off x="2469966" y="2177616"/>
            <a:ext cx="5905650" cy="90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356992"/>
            <a:ext cx="7500848" cy="335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9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3AD19-E211-D87D-2D74-1DCA3A0AC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90" r="11319"/>
          <a:stretch/>
        </p:blipFill>
        <p:spPr>
          <a:xfrm>
            <a:off x="1199456" y="1412776"/>
            <a:ext cx="10056480" cy="17040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8A5DFB-4362-2B32-D369-9A71DCEEDE2F}"/>
              </a:ext>
            </a:extLst>
          </p:cNvPr>
          <p:cNvSpPr/>
          <p:nvPr/>
        </p:nvSpPr>
        <p:spPr bwMode="white">
          <a:xfrm>
            <a:off x="3094216" y="2276872"/>
            <a:ext cx="6361520" cy="67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4BE3EA4-5560-7315-FE65-8F5A7CA06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600" y="3121788"/>
            <a:ext cx="7908864" cy="353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64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CEDF7-71FC-7049-E9C1-3A97B0121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88840"/>
            <a:ext cx="11340000" cy="3408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25A82-4F07-4332-2865-CC403535610E}"/>
              </a:ext>
            </a:extLst>
          </p:cNvPr>
          <p:cNvSpPr/>
          <p:nvPr/>
        </p:nvSpPr>
        <p:spPr bwMode="white">
          <a:xfrm>
            <a:off x="4340326" y="2122501"/>
            <a:ext cx="1390125" cy="45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70CB6-E4DB-8654-1FCC-66B7845D204B}"/>
              </a:ext>
            </a:extLst>
          </p:cNvPr>
          <p:cNvSpPr/>
          <p:nvPr/>
        </p:nvSpPr>
        <p:spPr bwMode="white">
          <a:xfrm>
            <a:off x="7272921" y="2897696"/>
            <a:ext cx="391100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C1E7AB-7A4A-163C-005B-F08465AE57FA}"/>
              </a:ext>
            </a:extLst>
          </p:cNvPr>
          <p:cNvSpPr/>
          <p:nvPr/>
        </p:nvSpPr>
        <p:spPr bwMode="white">
          <a:xfrm>
            <a:off x="1017354" y="3907838"/>
            <a:ext cx="504634" cy="43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24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FEA83-BEC8-46C9-641E-4FA6556EC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37853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4C4AF-8F4D-7406-C052-F607F27DC0D7}"/>
              </a:ext>
            </a:extLst>
          </p:cNvPr>
          <p:cNvSpPr/>
          <p:nvPr/>
        </p:nvSpPr>
        <p:spPr bwMode="white">
          <a:xfrm>
            <a:off x="7202780" y="1961592"/>
            <a:ext cx="1257428" cy="56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41B795-26C6-BBC2-387F-CACAEA37B9C2}"/>
              </a:ext>
            </a:extLst>
          </p:cNvPr>
          <p:cNvSpPr/>
          <p:nvPr/>
        </p:nvSpPr>
        <p:spPr bwMode="white">
          <a:xfrm>
            <a:off x="1908876" y="2988998"/>
            <a:ext cx="933098" cy="4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3CE10-A1A9-3502-364D-7CFEC056D2A4}"/>
              </a:ext>
            </a:extLst>
          </p:cNvPr>
          <p:cNvSpPr/>
          <p:nvPr/>
        </p:nvSpPr>
        <p:spPr bwMode="white">
          <a:xfrm>
            <a:off x="7002831" y="2941324"/>
            <a:ext cx="514156" cy="4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0CEC75-9837-30DE-D515-FF32F5936D4D}"/>
              </a:ext>
            </a:extLst>
          </p:cNvPr>
          <p:cNvSpPr/>
          <p:nvPr/>
        </p:nvSpPr>
        <p:spPr bwMode="white">
          <a:xfrm>
            <a:off x="5879304" y="3689785"/>
            <a:ext cx="5461224" cy="86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1950A71-4C47-E7DB-18BA-5C38A4403AF2}"/>
              </a:ext>
            </a:extLst>
          </p:cNvPr>
          <p:cNvSpPr/>
          <p:nvPr/>
        </p:nvSpPr>
        <p:spPr bwMode="white">
          <a:xfrm>
            <a:off x="1375677" y="4972232"/>
            <a:ext cx="1285390" cy="4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7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9E9A5-D977-9BE2-006C-5A74F0B12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850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83857-9909-AE72-95FA-FE38FF25F087}"/>
              </a:ext>
            </a:extLst>
          </p:cNvPr>
          <p:cNvSpPr/>
          <p:nvPr/>
        </p:nvSpPr>
        <p:spPr bwMode="white">
          <a:xfrm>
            <a:off x="10403075" y="4602650"/>
            <a:ext cx="361812" cy="3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01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861B0-54AF-306C-557A-703279372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3546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61D44-923E-89B7-2BDC-DC50873B933C}"/>
              </a:ext>
            </a:extLst>
          </p:cNvPr>
          <p:cNvSpPr/>
          <p:nvPr/>
        </p:nvSpPr>
        <p:spPr bwMode="white">
          <a:xfrm>
            <a:off x="10268580" y="4795902"/>
            <a:ext cx="333248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01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930CC-0084-AFD3-19AB-D354855792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1919536" y="1844824"/>
            <a:ext cx="8112264" cy="346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08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AA900-5B8A-6DCE-C8A0-0B7357725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56127"/>
            <a:ext cx="11340000" cy="18475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639C39-A693-CDFC-D463-7C8EACCEF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8" t="-1799" b="82345"/>
          <a:stretch/>
        </p:blipFill>
        <p:spPr>
          <a:xfrm>
            <a:off x="1199456" y="3140968"/>
            <a:ext cx="11387368" cy="8234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A93391-616C-AF11-C6B5-E56A5EB511D6}"/>
              </a:ext>
            </a:extLst>
          </p:cNvPr>
          <p:cNvSpPr/>
          <p:nvPr/>
        </p:nvSpPr>
        <p:spPr bwMode="white">
          <a:xfrm>
            <a:off x="10396899" y="3369649"/>
            <a:ext cx="418942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F639C39-A693-CDFC-D463-7C8EACCEF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3" t="21471" r="39258"/>
          <a:stretch/>
        </p:blipFill>
        <p:spPr>
          <a:xfrm>
            <a:off x="4367808" y="3933056"/>
            <a:ext cx="3215550" cy="285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4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2025-05-03T02:42:42Z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