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37" r:id="rId4"/>
    <p:sldId id="336" r:id="rId5"/>
    <p:sldId id="335" r:id="rId6"/>
    <p:sldId id="334" r:id="rId7"/>
    <p:sldId id="333" r:id="rId8"/>
    <p:sldId id="338" r:id="rId9"/>
    <p:sldId id="330" r:id="rId10"/>
    <p:sldId id="329" r:id="rId11"/>
    <p:sldId id="339" r:id="rId12"/>
    <p:sldId id="340" r:id="rId13"/>
    <p:sldId id="326" r:id="rId14"/>
    <p:sldId id="325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3098926"/>
            <a:ext cx="11809312" cy="6601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BF8B09-026C-F509-79DF-BB0F10D181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722" y="968385"/>
            <a:ext cx="11340000" cy="397278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8E9B6F-D420-E8F3-3B29-9CE51CF54342}"/>
              </a:ext>
            </a:extLst>
          </p:cNvPr>
          <p:cNvSpPr/>
          <p:nvPr/>
        </p:nvSpPr>
        <p:spPr bwMode="white">
          <a:xfrm>
            <a:off x="7687616" y="1157161"/>
            <a:ext cx="4146690" cy="544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E4C0C04-52DE-2B94-78AC-827DA12C96BE}"/>
              </a:ext>
            </a:extLst>
          </p:cNvPr>
          <p:cNvSpPr/>
          <p:nvPr/>
        </p:nvSpPr>
        <p:spPr bwMode="white">
          <a:xfrm>
            <a:off x="1631999" y="2093266"/>
            <a:ext cx="5521786" cy="580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70B6D16-E4E0-AF83-4DB5-AC30149FF47B}"/>
              </a:ext>
            </a:extLst>
          </p:cNvPr>
          <p:cNvSpPr/>
          <p:nvPr/>
        </p:nvSpPr>
        <p:spPr bwMode="white">
          <a:xfrm>
            <a:off x="7916130" y="2957362"/>
            <a:ext cx="3846168" cy="688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9ED60F26-6E98-365D-3CD1-E9ED0F5E0BF0}"/>
              </a:ext>
            </a:extLst>
          </p:cNvPr>
          <p:cNvSpPr/>
          <p:nvPr/>
        </p:nvSpPr>
        <p:spPr bwMode="white">
          <a:xfrm>
            <a:off x="1631998" y="4064729"/>
            <a:ext cx="5521787" cy="570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img_16777215">
            <a:extLst>
              <a:ext uri="{FF2B5EF4-FFF2-40B4-BE49-F238E27FC236}">
                <a16:creationId xmlns:a16="http://schemas.microsoft.com/office/drawing/2014/main" id="{8128351E-4538-B49D-74F8-8A33081CE74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7856" y="4596468"/>
            <a:ext cx="6612720" cy="2216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557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5" grpId="0" animBg="1"/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EA6BE301-C11B-E78E-248D-62A98127152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27" b="42589"/>
          <a:stretch/>
        </p:blipFill>
        <p:spPr>
          <a:xfrm>
            <a:off x="852000" y="1124744"/>
            <a:ext cx="10860624" cy="2808312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2E106241-6549-6B11-18F4-55BBBBD976F9}"/>
              </a:ext>
            </a:extLst>
          </p:cNvPr>
          <p:cNvSpPr/>
          <p:nvPr/>
        </p:nvSpPr>
        <p:spPr bwMode="white">
          <a:xfrm>
            <a:off x="9916381" y="1268761"/>
            <a:ext cx="1694812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A779B6-ECE4-9E9F-35F2-9445DFB1339C}"/>
              </a:ext>
            </a:extLst>
          </p:cNvPr>
          <p:cNvSpPr/>
          <p:nvPr/>
        </p:nvSpPr>
        <p:spPr bwMode="white">
          <a:xfrm>
            <a:off x="1642277" y="2226083"/>
            <a:ext cx="2509507" cy="548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D039D04-6F1B-E068-B46F-6F5F12C14533}"/>
              </a:ext>
            </a:extLst>
          </p:cNvPr>
          <p:cNvSpPr/>
          <p:nvPr/>
        </p:nvSpPr>
        <p:spPr bwMode="white">
          <a:xfrm>
            <a:off x="4511824" y="2226083"/>
            <a:ext cx="6624736" cy="548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593BFCF-10B6-4903-6A8A-6A3A025F98DC}"/>
              </a:ext>
            </a:extLst>
          </p:cNvPr>
          <p:cNvSpPr/>
          <p:nvPr/>
        </p:nvSpPr>
        <p:spPr bwMode="white">
          <a:xfrm>
            <a:off x="11208568" y="2278526"/>
            <a:ext cx="402625" cy="495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D8BC44D-CB42-FF0D-92CD-47F186A9061C}"/>
              </a:ext>
            </a:extLst>
          </p:cNvPr>
          <p:cNvSpPr/>
          <p:nvPr/>
        </p:nvSpPr>
        <p:spPr bwMode="white">
          <a:xfrm>
            <a:off x="1619018" y="3212976"/>
            <a:ext cx="9992175" cy="590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A4D61477-3C0F-9600-BF33-24D3CED6F37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1693" y="3791492"/>
            <a:ext cx="6324688" cy="3150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020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EA6BE301-C11B-E78E-248D-62A98127152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410" r="4227"/>
          <a:stretch/>
        </p:blipFill>
        <p:spPr>
          <a:xfrm>
            <a:off x="407368" y="1196752"/>
            <a:ext cx="10860624" cy="2083346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D8BC44D-CB42-FF0D-92CD-47F186A9061C}"/>
              </a:ext>
            </a:extLst>
          </p:cNvPr>
          <p:cNvSpPr/>
          <p:nvPr/>
        </p:nvSpPr>
        <p:spPr bwMode="white">
          <a:xfrm>
            <a:off x="1213625" y="2350412"/>
            <a:ext cx="2997583" cy="590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A4D61477-3C0F-9600-BF33-24D3CED6F37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664" y="3429000"/>
            <a:ext cx="6324688" cy="315028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D8BC44D-CB42-FF0D-92CD-47F186A9061C}"/>
              </a:ext>
            </a:extLst>
          </p:cNvPr>
          <p:cNvSpPr/>
          <p:nvPr/>
        </p:nvSpPr>
        <p:spPr bwMode="white">
          <a:xfrm>
            <a:off x="1213624" y="1412776"/>
            <a:ext cx="10054368" cy="564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6649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67F1DD-7EEC-4347-F205-D64A47DA10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268760"/>
            <a:ext cx="11340000" cy="49781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916A7F-EC1A-EBBF-88BF-FEC40CB8F966}"/>
              </a:ext>
            </a:extLst>
          </p:cNvPr>
          <p:cNvSpPr/>
          <p:nvPr/>
        </p:nvSpPr>
        <p:spPr bwMode="white">
          <a:xfrm>
            <a:off x="5670934" y="4409864"/>
            <a:ext cx="5945042" cy="56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BA29695-FCFE-BB6D-E19C-6604AD9B930C}"/>
              </a:ext>
            </a:extLst>
          </p:cNvPr>
          <p:cNvSpPr/>
          <p:nvPr/>
        </p:nvSpPr>
        <p:spPr bwMode="white">
          <a:xfrm>
            <a:off x="1567206" y="5417976"/>
            <a:ext cx="5080218" cy="533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4994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D9A9C9-5D8C-5DE7-BE19-990ECB462A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686" y="1052736"/>
            <a:ext cx="11340000" cy="372955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F96CD8-2BEE-B75A-EEC4-F394E83C7EE6}"/>
              </a:ext>
            </a:extLst>
          </p:cNvPr>
          <p:cNvSpPr/>
          <p:nvPr/>
        </p:nvSpPr>
        <p:spPr bwMode="white">
          <a:xfrm>
            <a:off x="5690212" y="3246590"/>
            <a:ext cx="1018790" cy="419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39A8C42-730F-A67B-4859-869954B1557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182"/>
          <a:stretch/>
        </p:blipFill>
        <p:spPr>
          <a:xfrm>
            <a:off x="7176120" y="3861048"/>
            <a:ext cx="4464496" cy="2946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08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E0ED8A-D652-97D5-E3E5-74E6627243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1571492"/>
            <a:ext cx="11340000" cy="38017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14831A-8568-A937-CE71-0D4302197A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6" y="1413149"/>
            <a:ext cx="11340000" cy="4752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0050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4E29A2-9F22-4254-1FF7-1B88C7AFD1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556792"/>
            <a:ext cx="11340000" cy="3720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2334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103527-A421-E57F-D761-504B66C9DE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40768"/>
            <a:ext cx="11340000" cy="48064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F68088-A98A-8663-0707-AF82990A4E6A}"/>
              </a:ext>
            </a:extLst>
          </p:cNvPr>
          <p:cNvSpPr/>
          <p:nvPr/>
        </p:nvSpPr>
        <p:spPr bwMode="white">
          <a:xfrm>
            <a:off x="5393618" y="3534194"/>
            <a:ext cx="1142569" cy="514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FAAB2C2-0582-376A-0DE4-5FAB9154F9F8}"/>
              </a:ext>
            </a:extLst>
          </p:cNvPr>
          <p:cNvSpPr/>
          <p:nvPr/>
        </p:nvSpPr>
        <p:spPr bwMode="white">
          <a:xfrm>
            <a:off x="6955130" y="4487858"/>
            <a:ext cx="4446498" cy="495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89F3860-839E-5BE4-9796-C8AAEA40E854}"/>
              </a:ext>
            </a:extLst>
          </p:cNvPr>
          <p:cNvSpPr/>
          <p:nvPr/>
        </p:nvSpPr>
        <p:spPr bwMode="white">
          <a:xfrm>
            <a:off x="1518404" y="5451058"/>
            <a:ext cx="3151586" cy="486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8917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24E0B1-4509-DE8E-453C-982221DD4D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84784"/>
            <a:ext cx="11340000" cy="465439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30AD6D-B799-1A8B-093A-BFA765CCE0E6}"/>
              </a:ext>
            </a:extLst>
          </p:cNvPr>
          <p:cNvSpPr/>
          <p:nvPr/>
        </p:nvSpPr>
        <p:spPr bwMode="white">
          <a:xfrm>
            <a:off x="4180236" y="3687992"/>
            <a:ext cx="1123526" cy="37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818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37CCCD-9387-3F2B-928C-1F3AB91A411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1" b="51227"/>
          <a:stretch/>
        </p:blipFill>
        <p:spPr>
          <a:xfrm>
            <a:off x="767408" y="1052736"/>
            <a:ext cx="10945216" cy="273630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128351E-4538-B49D-74F8-8A33081CE74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835" y="3754442"/>
            <a:ext cx="8052880" cy="2699720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A4D61477-3C0F-9600-BF33-24D3CED6F37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4072" y="3690069"/>
            <a:ext cx="6324688" cy="3150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265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37CCCD-9387-3F2B-928C-1F3AB91A411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57" r="3481"/>
          <a:stretch/>
        </p:blipFill>
        <p:spPr>
          <a:xfrm>
            <a:off x="767408" y="1124744"/>
            <a:ext cx="10945216" cy="280194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128351E-4538-B49D-74F8-8A33081CE74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835" y="3754442"/>
            <a:ext cx="8052880" cy="2699720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A4D61477-3C0F-9600-BF33-24D3CED6F37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4072" y="3690069"/>
            <a:ext cx="6324688" cy="3150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21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C29838-89C6-9BD2-52DC-52A8DB2381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1113129"/>
            <a:ext cx="11340000" cy="310795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A5D8F9-DB91-65B4-0497-AF5BAB7C2995}"/>
              </a:ext>
            </a:extLst>
          </p:cNvPr>
          <p:cNvSpPr/>
          <p:nvPr/>
        </p:nvSpPr>
        <p:spPr bwMode="white">
          <a:xfrm>
            <a:off x="4398406" y="3102105"/>
            <a:ext cx="6018073" cy="880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8128351E-4538-B49D-74F8-8A33081CE74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720" y="4293096"/>
            <a:ext cx="6612720" cy="2216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928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66</cp:revision>
  <dcterms:created xsi:type="dcterms:W3CDTF">2015-09-16T06:44:00Z</dcterms:created>
  <dcterms:modified xsi:type="dcterms:W3CDTF">2025-05-03T02:26:52Z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