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2"/>
    <p:sldId id="365" r:id="rId3"/>
    <p:sldId id="364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1" r:id="rId15"/>
    <p:sldId id="350" r:id="rId16"/>
    <p:sldId id="349" r:id="rId17"/>
    <p:sldId id="348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4" r:id="rId30"/>
    <p:sldId id="333" r:id="rId31"/>
    <p:sldId id="332" r:id="rId32"/>
    <p:sldId id="331" r:id="rId33"/>
    <p:sldId id="366" r:id="rId34"/>
    <p:sldId id="330" r:id="rId35"/>
    <p:sldId id="329" r:id="rId36"/>
    <p:sldId id="328" r:id="rId37"/>
    <p:sldId id="327" r:id="rId38"/>
    <p:sldId id="326" r:id="rId39"/>
    <p:sldId id="367" r:id="rId40"/>
    <p:sldId id="368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A33B7-76CC-4D44-CA39-2A0ED4B0FF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 b="51214"/>
          <a:stretch/>
        </p:blipFill>
        <p:spPr>
          <a:xfrm>
            <a:off x="2723944" y="2974572"/>
            <a:ext cx="6744112" cy="9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0A7D1-8E0D-0116-9AC6-C28AFEC8B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3627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42FF4-20D3-E8E0-3BA9-129724D5E899}"/>
              </a:ext>
            </a:extLst>
          </p:cNvPr>
          <p:cNvSpPr/>
          <p:nvPr/>
        </p:nvSpPr>
        <p:spPr bwMode="white">
          <a:xfrm>
            <a:off x="10810106" y="3462515"/>
            <a:ext cx="295162" cy="3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D9D93-7147-C3E2-DB18-834ABE43B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2209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132882-6B3E-BAD4-6D41-A1A3208D894D}"/>
              </a:ext>
            </a:extLst>
          </p:cNvPr>
          <p:cNvSpPr/>
          <p:nvPr/>
        </p:nvSpPr>
        <p:spPr bwMode="white">
          <a:xfrm>
            <a:off x="10810106" y="3032061"/>
            <a:ext cx="295162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64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D29B8-2A66-803D-BE69-C3A6A4BE0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631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1C2AD6-A433-E635-0A8D-330C645CBCE6}"/>
              </a:ext>
            </a:extLst>
          </p:cNvPr>
          <p:cNvSpPr/>
          <p:nvPr/>
        </p:nvSpPr>
        <p:spPr bwMode="white">
          <a:xfrm>
            <a:off x="10863071" y="2001595"/>
            <a:ext cx="304686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6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3909E-7EBD-E14D-7749-E9DCF9761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92563"/>
            <a:ext cx="11340000" cy="14570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58E03-AB83-43BA-41F0-1236C9729C5C}"/>
              </a:ext>
            </a:extLst>
          </p:cNvPr>
          <p:cNvSpPr/>
          <p:nvPr/>
        </p:nvSpPr>
        <p:spPr bwMode="white">
          <a:xfrm>
            <a:off x="10828327" y="1530638"/>
            <a:ext cx="304686" cy="3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F3F22F6-C51E-FCBB-B8E0-E0396ED5CF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749586"/>
            <a:ext cx="11340000" cy="31276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584BB3-78CE-CEAE-7758-9B4B6CCFF350}"/>
              </a:ext>
            </a:extLst>
          </p:cNvPr>
          <p:cNvSpPr/>
          <p:nvPr/>
        </p:nvSpPr>
        <p:spPr bwMode="white">
          <a:xfrm>
            <a:off x="10847370" y="4656711"/>
            <a:ext cx="276120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8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68343-9DB6-E424-2AD4-850488BE9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2926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79917-FAEE-A4B7-D8E6-A67650C793A0}"/>
              </a:ext>
            </a:extLst>
          </p:cNvPr>
          <p:cNvSpPr/>
          <p:nvPr/>
        </p:nvSpPr>
        <p:spPr bwMode="white">
          <a:xfrm>
            <a:off x="10791063" y="2807734"/>
            <a:ext cx="295163" cy="31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5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0E8C6-AA2F-7B63-AF44-48479D1EF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04864"/>
            <a:ext cx="11340000" cy="2204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4E3AEB-F795-998C-C893-93AC20D98615}"/>
              </a:ext>
            </a:extLst>
          </p:cNvPr>
          <p:cNvSpPr/>
          <p:nvPr/>
        </p:nvSpPr>
        <p:spPr bwMode="white">
          <a:xfrm>
            <a:off x="10791063" y="3168851"/>
            <a:ext cx="304686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9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9784E-C527-191D-C2BF-60CB42BB5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5041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EE9D4-C560-1D54-5D72-CCECB9C1420A}"/>
              </a:ext>
            </a:extLst>
          </p:cNvPr>
          <p:cNvSpPr/>
          <p:nvPr/>
        </p:nvSpPr>
        <p:spPr bwMode="white">
          <a:xfrm>
            <a:off x="10863071" y="2994922"/>
            <a:ext cx="304686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61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6124D-B414-21AE-DC14-A6A27BE9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6019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E9784E-C527-191D-C2BF-60CB42BB52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0" t="39990" r="9196"/>
          <a:stretch/>
        </p:blipFill>
        <p:spPr>
          <a:xfrm>
            <a:off x="3935760" y="4077072"/>
            <a:ext cx="7139266" cy="243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43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A4F9D-B03A-E0CC-330F-827B39F81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41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1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0E0D2-F655-C220-8D92-AD4315B67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29055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52768-658E-2024-5090-ED379688BF3E}"/>
              </a:ext>
            </a:extLst>
          </p:cNvPr>
          <p:cNvSpPr/>
          <p:nvPr/>
        </p:nvSpPr>
        <p:spPr bwMode="white">
          <a:xfrm>
            <a:off x="5423377" y="1267637"/>
            <a:ext cx="1618639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7A4F9D-B03A-E0CC-330F-827B39F81E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t="39872" r="7925"/>
          <a:stretch/>
        </p:blipFill>
        <p:spPr>
          <a:xfrm>
            <a:off x="1415480" y="3501008"/>
            <a:ext cx="9433048" cy="325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0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B6D9B-2B9C-B6E9-5891-21B26ECC3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12776"/>
            <a:ext cx="11340000" cy="431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0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70DF2-EF51-8792-EAA0-6192CB77D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3174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314DC-2E98-DA5F-5795-461DCC8C7B00}"/>
              </a:ext>
            </a:extLst>
          </p:cNvPr>
          <p:cNvSpPr/>
          <p:nvPr/>
        </p:nvSpPr>
        <p:spPr bwMode="white">
          <a:xfrm>
            <a:off x="7907365" y="1214807"/>
            <a:ext cx="856926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4C2117-0E98-2FCF-CBDA-FE3EEFDF673E}"/>
              </a:ext>
            </a:extLst>
          </p:cNvPr>
          <p:cNvSpPr/>
          <p:nvPr/>
        </p:nvSpPr>
        <p:spPr bwMode="white">
          <a:xfrm>
            <a:off x="10535274" y="2711581"/>
            <a:ext cx="676020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4E72ED-9924-F1A6-FFF8-683A52264103}"/>
              </a:ext>
            </a:extLst>
          </p:cNvPr>
          <p:cNvSpPr/>
          <p:nvPr/>
        </p:nvSpPr>
        <p:spPr bwMode="white">
          <a:xfrm>
            <a:off x="1442327" y="3284985"/>
            <a:ext cx="2133393" cy="73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67A4F9D-B03A-E0CC-330F-827B39F81E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t="39872" r="7925"/>
          <a:stretch/>
        </p:blipFill>
        <p:spPr>
          <a:xfrm>
            <a:off x="2021500" y="3645024"/>
            <a:ext cx="9001000" cy="310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761AD-5F19-A445-AD1B-E0B751B68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079983"/>
            <a:ext cx="11340000" cy="21492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1152EB-459E-331A-9D43-B48C97A52F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" b="61047"/>
          <a:stretch/>
        </p:blipFill>
        <p:spPr>
          <a:xfrm>
            <a:off x="1127448" y="3226766"/>
            <a:ext cx="10801200" cy="142637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65E6D72-085A-BC06-2FD3-69D42B6A80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35562"/>
          <a:stretch/>
        </p:blipFill>
        <p:spPr>
          <a:xfrm>
            <a:off x="2063552" y="4320409"/>
            <a:ext cx="8220928" cy="250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6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152EB-459E-331A-9D43-B48C97A52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52" r="6239"/>
          <a:stretch/>
        </p:blipFill>
        <p:spPr>
          <a:xfrm>
            <a:off x="911424" y="1196752"/>
            <a:ext cx="10632544" cy="21768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5E6D72-085A-BC06-2FD3-69D42B6A8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2" b="32127"/>
          <a:stretch/>
        </p:blipFill>
        <p:spPr>
          <a:xfrm>
            <a:off x="845728" y="3140968"/>
            <a:ext cx="1043484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77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E6D72-085A-BC06-2FD3-69D42B6A8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986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8B944-4205-5243-6DDD-2D3F5B86BEEE}"/>
              </a:ext>
            </a:extLst>
          </p:cNvPr>
          <p:cNvSpPr/>
          <p:nvPr/>
        </p:nvSpPr>
        <p:spPr bwMode="white">
          <a:xfrm>
            <a:off x="5507969" y="4853594"/>
            <a:ext cx="856926" cy="3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C4C9C9-11A0-34E9-A975-79F0F2020657}"/>
              </a:ext>
            </a:extLst>
          </p:cNvPr>
          <p:cNvSpPr/>
          <p:nvPr/>
        </p:nvSpPr>
        <p:spPr bwMode="white">
          <a:xfrm>
            <a:off x="3584644" y="5559120"/>
            <a:ext cx="1294911" cy="37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1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91EA9-5289-A0E8-1298-A426A952E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16" y="1052736"/>
            <a:ext cx="11340000" cy="38925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4C60AE-2631-FAAC-BDE9-2B168F278B78}"/>
              </a:ext>
            </a:extLst>
          </p:cNvPr>
          <p:cNvSpPr/>
          <p:nvPr/>
        </p:nvSpPr>
        <p:spPr bwMode="white">
          <a:xfrm>
            <a:off x="7875252" y="976411"/>
            <a:ext cx="3706316" cy="73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BBBD4F-6F8F-3D8C-4F98-8A3C125F339F}"/>
              </a:ext>
            </a:extLst>
          </p:cNvPr>
          <p:cNvSpPr/>
          <p:nvPr/>
        </p:nvSpPr>
        <p:spPr bwMode="white">
          <a:xfrm>
            <a:off x="1356432" y="1889584"/>
            <a:ext cx="1672422" cy="57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6804A4-080E-1991-DE15-9C3C4A70D588}"/>
              </a:ext>
            </a:extLst>
          </p:cNvPr>
          <p:cNvSpPr/>
          <p:nvPr/>
        </p:nvSpPr>
        <p:spPr bwMode="white">
          <a:xfrm>
            <a:off x="8608401" y="2092648"/>
            <a:ext cx="2646952" cy="37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6A1BB9-CADD-66EF-CEDE-5147F7255CC1}"/>
              </a:ext>
            </a:extLst>
          </p:cNvPr>
          <p:cNvSpPr/>
          <p:nvPr/>
        </p:nvSpPr>
        <p:spPr bwMode="white">
          <a:xfrm>
            <a:off x="1495907" y="2846346"/>
            <a:ext cx="2980201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47C8EB-17B5-36BD-7113-19AC9E4A8AEF}"/>
              </a:ext>
            </a:extLst>
          </p:cNvPr>
          <p:cNvSpPr/>
          <p:nvPr/>
        </p:nvSpPr>
        <p:spPr bwMode="white">
          <a:xfrm>
            <a:off x="5999534" y="3580963"/>
            <a:ext cx="5274861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A8C97B-2101-CDB3-CBA4-3C38B7787499}"/>
              </a:ext>
            </a:extLst>
          </p:cNvPr>
          <p:cNvSpPr/>
          <p:nvPr/>
        </p:nvSpPr>
        <p:spPr bwMode="white">
          <a:xfrm>
            <a:off x="1486386" y="4325121"/>
            <a:ext cx="2151838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D65E6D72-085A-BC06-2FD3-69D42B6A80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2" b="32127"/>
          <a:stretch/>
        </p:blipFill>
        <p:spPr>
          <a:xfrm>
            <a:off x="3028854" y="4144450"/>
            <a:ext cx="7999200" cy="25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2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2B4C3-5272-3DB3-9784-43C5EDD00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92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4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3CAA2-3543-F795-95E9-3D681FA23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076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928851-FC51-8DD1-D458-3CAB3141C4B1}"/>
              </a:ext>
            </a:extLst>
          </p:cNvPr>
          <p:cNvSpPr/>
          <p:nvPr/>
        </p:nvSpPr>
        <p:spPr bwMode="white">
          <a:xfrm>
            <a:off x="3538138" y="2776670"/>
            <a:ext cx="2589823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8B21BD-F1C8-CBE6-A00C-A2AFE760407F}"/>
              </a:ext>
            </a:extLst>
          </p:cNvPr>
          <p:cNvSpPr/>
          <p:nvPr/>
        </p:nvSpPr>
        <p:spPr bwMode="white">
          <a:xfrm>
            <a:off x="2700254" y="3538630"/>
            <a:ext cx="809319" cy="3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1D2B4C3-5272-3DB3-9784-43C5EDD005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36573" r="64440"/>
          <a:stretch/>
        </p:blipFill>
        <p:spPr>
          <a:xfrm>
            <a:off x="4651797" y="3429000"/>
            <a:ext cx="2952328" cy="312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1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60B7A-59E9-2912-A624-844892DD1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0465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9C826-CED9-19F6-A1AA-E31C54F48449}"/>
              </a:ext>
            </a:extLst>
          </p:cNvPr>
          <p:cNvSpPr/>
          <p:nvPr/>
        </p:nvSpPr>
        <p:spPr bwMode="white">
          <a:xfrm>
            <a:off x="10755367" y="2022459"/>
            <a:ext cx="447506" cy="36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0C2AE9-448B-F369-2AA1-FA820FE34BA1}"/>
              </a:ext>
            </a:extLst>
          </p:cNvPr>
          <p:cNvSpPr/>
          <p:nvPr/>
        </p:nvSpPr>
        <p:spPr bwMode="white">
          <a:xfrm>
            <a:off x="1395821" y="2748272"/>
            <a:ext cx="2542216" cy="40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57890-8A41-135E-01EC-4E56C37906AA}"/>
              </a:ext>
            </a:extLst>
          </p:cNvPr>
          <p:cNvSpPr/>
          <p:nvPr/>
        </p:nvSpPr>
        <p:spPr bwMode="white">
          <a:xfrm>
            <a:off x="5118692" y="2757822"/>
            <a:ext cx="3599093" cy="39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D56B9F-9C3C-5C4E-6E3D-450177C2458D}"/>
              </a:ext>
            </a:extLst>
          </p:cNvPr>
          <p:cNvSpPr/>
          <p:nvPr/>
        </p:nvSpPr>
        <p:spPr bwMode="white">
          <a:xfrm>
            <a:off x="5432899" y="3540936"/>
            <a:ext cx="4056120" cy="35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1D2B4C3-5272-3DB3-9784-43C5EDD00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0" t="36573" r="33325"/>
          <a:stretch/>
        </p:blipFill>
        <p:spPr>
          <a:xfrm>
            <a:off x="4727848" y="4005064"/>
            <a:ext cx="3304324" cy="292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2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34CD9-8B6A-3AAA-8FD9-1DB95D044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1384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A94B2D-14B7-25C3-E8EB-A52CA8AE9E8C}"/>
              </a:ext>
            </a:extLst>
          </p:cNvPr>
          <p:cNvSpPr/>
          <p:nvPr/>
        </p:nvSpPr>
        <p:spPr bwMode="white">
          <a:xfrm>
            <a:off x="1733233" y="2017836"/>
            <a:ext cx="3494357" cy="40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80FB4-6B5C-4EF5-BA8B-5FF4AE9DE9B9}"/>
              </a:ext>
            </a:extLst>
          </p:cNvPr>
          <p:cNvSpPr/>
          <p:nvPr/>
        </p:nvSpPr>
        <p:spPr bwMode="white">
          <a:xfrm>
            <a:off x="6417767" y="2017836"/>
            <a:ext cx="3170629" cy="39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1D2B4C3-5272-3DB3-9784-43C5EDD005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t="30721" r="6021"/>
          <a:stretch/>
        </p:blipFill>
        <p:spPr>
          <a:xfrm>
            <a:off x="5159896" y="3447908"/>
            <a:ext cx="3024336" cy="341009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8D43DAC-CEF0-86EB-25F5-7304991B8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591" y="2825688"/>
            <a:ext cx="11340000" cy="146556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3F2853-5321-8271-6348-D37997AB71AE}"/>
              </a:ext>
            </a:extLst>
          </p:cNvPr>
          <p:cNvSpPr/>
          <p:nvPr/>
        </p:nvSpPr>
        <p:spPr bwMode="white">
          <a:xfrm>
            <a:off x="7961270" y="2825688"/>
            <a:ext cx="3294665" cy="47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BBFACA-4248-BB05-98DB-57648B1E750B}"/>
              </a:ext>
            </a:extLst>
          </p:cNvPr>
          <p:cNvSpPr/>
          <p:nvPr/>
        </p:nvSpPr>
        <p:spPr bwMode="white">
          <a:xfrm>
            <a:off x="1172505" y="3545768"/>
            <a:ext cx="3746727" cy="48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0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20C17-00BC-F568-336F-00ADADBCC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42898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D5BACC-EF6D-1979-4BF2-8C45F5893E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0" t="1990" r="28408" b="56288"/>
          <a:stretch/>
        </p:blipFill>
        <p:spPr>
          <a:xfrm>
            <a:off x="7176120" y="4409728"/>
            <a:ext cx="532859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0C582-EF5E-5FD2-C54F-D290C9FFA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3636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EB183-F14B-2320-52F6-5BDE836B91BB}"/>
              </a:ext>
            </a:extLst>
          </p:cNvPr>
          <p:cNvSpPr/>
          <p:nvPr/>
        </p:nvSpPr>
        <p:spPr bwMode="white">
          <a:xfrm>
            <a:off x="10954122" y="1848305"/>
            <a:ext cx="276120" cy="3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7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5BACC-EF6D-1979-4BF2-8C45F5893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52" y="657344"/>
            <a:ext cx="110295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C1CC9-6B56-2571-C925-AA612D3AF2BA}"/>
              </a:ext>
            </a:extLst>
          </p:cNvPr>
          <p:cNvSpPr/>
          <p:nvPr/>
        </p:nvSpPr>
        <p:spPr bwMode="white">
          <a:xfrm>
            <a:off x="3895452" y="3614519"/>
            <a:ext cx="1259457" cy="3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FC730E-B6CE-1579-2D3C-F4170D64A29D}"/>
              </a:ext>
            </a:extLst>
          </p:cNvPr>
          <p:cNvSpPr/>
          <p:nvPr/>
        </p:nvSpPr>
        <p:spPr bwMode="white">
          <a:xfrm>
            <a:off x="9683400" y="3651599"/>
            <a:ext cx="453775" cy="29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03C299-6C97-F8AC-153C-8F11CCF2E68A}"/>
              </a:ext>
            </a:extLst>
          </p:cNvPr>
          <p:cNvSpPr/>
          <p:nvPr/>
        </p:nvSpPr>
        <p:spPr bwMode="white">
          <a:xfrm>
            <a:off x="6210631" y="4185736"/>
            <a:ext cx="3111600" cy="72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4ADD55-8AEE-A8A7-4949-E42DB95493B0}"/>
              </a:ext>
            </a:extLst>
          </p:cNvPr>
          <p:cNvSpPr/>
          <p:nvPr/>
        </p:nvSpPr>
        <p:spPr bwMode="white">
          <a:xfrm>
            <a:off x="6210631" y="5255334"/>
            <a:ext cx="861246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F14000-51B5-2210-DCF2-0C06AC096EF0}"/>
              </a:ext>
            </a:extLst>
          </p:cNvPr>
          <p:cNvSpPr/>
          <p:nvPr/>
        </p:nvSpPr>
        <p:spPr bwMode="white">
          <a:xfrm>
            <a:off x="4126970" y="5969135"/>
            <a:ext cx="2861561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64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C0FB0-2F91-392F-AC07-D6EB73EE6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24000"/>
            <a:ext cx="11340000" cy="51871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D091F-B4D4-4B5B-DD76-12F3509E608E}"/>
              </a:ext>
            </a:extLst>
          </p:cNvPr>
          <p:cNvSpPr/>
          <p:nvPr/>
        </p:nvSpPr>
        <p:spPr bwMode="white">
          <a:xfrm>
            <a:off x="5173431" y="5839059"/>
            <a:ext cx="1304433" cy="4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63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415EA-27D3-B00A-F566-683F768629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23"/>
          <a:stretch/>
        </p:blipFill>
        <p:spPr>
          <a:xfrm>
            <a:off x="695400" y="1268760"/>
            <a:ext cx="11340000" cy="1440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662310-918B-0056-08B4-C532B1D173E8}"/>
              </a:ext>
            </a:extLst>
          </p:cNvPr>
          <p:cNvSpPr/>
          <p:nvPr/>
        </p:nvSpPr>
        <p:spPr bwMode="white">
          <a:xfrm>
            <a:off x="2571117" y="2173854"/>
            <a:ext cx="1809068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ACC0FB0-2F91-392F-AC07-D6EB73EE61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25851" b="13069"/>
          <a:stretch/>
        </p:blipFill>
        <p:spPr>
          <a:xfrm>
            <a:off x="1055440" y="2708920"/>
            <a:ext cx="10298926" cy="299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6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415EA-27D3-B00A-F566-683F768629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7" r="6022"/>
          <a:stretch/>
        </p:blipFill>
        <p:spPr>
          <a:xfrm>
            <a:off x="839416" y="1124744"/>
            <a:ext cx="10657184" cy="29138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89411-0AA7-A821-316E-5A6C433D0102}"/>
              </a:ext>
            </a:extLst>
          </p:cNvPr>
          <p:cNvSpPr/>
          <p:nvPr/>
        </p:nvSpPr>
        <p:spPr bwMode="white">
          <a:xfrm>
            <a:off x="1639214" y="1856809"/>
            <a:ext cx="7384474" cy="5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2E0779-327A-881C-C2F6-73626CD18ACD}"/>
              </a:ext>
            </a:extLst>
          </p:cNvPr>
          <p:cNvSpPr/>
          <p:nvPr/>
        </p:nvSpPr>
        <p:spPr bwMode="white">
          <a:xfrm>
            <a:off x="2715133" y="3609834"/>
            <a:ext cx="238035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ACC0FB0-2F91-392F-AC07-D6EB73EE61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25851" b="13069"/>
          <a:stretch/>
        </p:blipFill>
        <p:spPr>
          <a:xfrm>
            <a:off x="1775520" y="3828962"/>
            <a:ext cx="9254288" cy="268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9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278F2-D05A-673F-321B-5E57B114B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36019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E99E34-B09F-1FB8-F0EF-211ED14983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 b="73297"/>
          <a:stretch/>
        </p:blipFill>
        <p:spPr>
          <a:xfrm>
            <a:off x="1140072" y="4870726"/>
            <a:ext cx="10585176" cy="14113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10A0F-116F-3387-B20A-3BD2BDBBCE59}"/>
              </a:ext>
            </a:extLst>
          </p:cNvPr>
          <p:cNvSpPr/>
          <p:nvPr/>
        </p:nvSpPr>
        <p:spPr bwMode="white">
          <a:xfrm>
            <a:off x="2177905" y="5708779"/>
            <a:ext cx="3418186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03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99E34-B09F-1FB8-F0EF-211ED14983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2" r="5603"/>
          <a:stretch/>
        </p:blipFill>
        <p:spPr>
          <a:xfrm>
            <a:off x="767408" y="1196752"/>
            <a:ext cx="10704552" cy="38725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59CAF6-2101-5D02-E35A-17C22E42A6BC}"/>
              </a:ext>
            </a:extLst>
          </p:cNvPr>
          <p:cNvSpPr/>
          <p:nvPr/>
        </p:nvSpPr>
        <p:spPr bwMode="white">
          <a:xfrm>
            <a:off x="10764889" y="2078962"/>
            <a:ext cx="437984" cy="3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0C99B7-D2B0-41D7-8DCD-F185F2415804}"/>
              </a:ext>
            </a:extLst>
          </p:cNvPr>
          <p:cNvSpPr/>
          <p:nvPr/>
        </p:nvSpPr>
        <p:spPr bwMode="white">
          <a:xfrm>
            <a:off x="1395821" y="2821782"/>
            <a:ext cx="3237279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F34395-FD0B-B057-DE8B-E766932476CE}"/>
              </a:ext>
            </a:extLst>
          </p:cNvPr>
          <p:cNvSpPr/>
          <p:nvPr/>
        </p:nvSpPr>
        <p:spPr bwMode="white">
          <a:xfrm>
            <a:off x="9431891" y="2821782"/>
            <a:ext cx="1780503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027B24-7954-FF86-6B70-476FD7ACC3A7}"/>
              </a:ext>
            </a:extLst>
          </p:cNvPr>
          <p:cNvSpPr/>
          <p:nvPr/>
        </p:nvSpPr>
        <p:spPr bwMode="white">
          <a:xfrm>
            <a:off x="1357735" y="3745545"/>
            <a:ext cx="1780503" cy="4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74C405-C14C-C930-CF6C-C743A6323B29}"/>
              </a:ext>
            </a:extLst>
          </p:cNvPr>
          <p:cNvSpPr/>
          <p:nvPr/>
        </p:nvSpPr>
        <p:spPr bwMode="white">
          <a:xfrm>
            <a:off x="8460707" y="3361151"/>
            <a:ext cx="2867237" cy="73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5C4A27-C53C-54AD-D0AB-44628F12E088}"/>
              </a:ext>
            </a:extLst>
          </p:cNvPr>
          <p:cNvSpPr/>
          <p:nvPr/>
        </p:nvSpPr>
        <p:spPr bwMode="white">
          <a:xfrm>
            <a:off x="1348214" y="4365104"/>
            <a:ext cx="2346882" cy="50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1EF278F2-D05A-673F-321B-5E57B114B5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0" t="24053" r="21896"/>
          <a:stretch/>
        </p:blipFill>
        <p:spPr>
          <a:xfrm>
            <a:off x="4151784" y="4267316"/>
            <a:ext cx="5897656" cy="257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7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68200-4DD2-71EB-30FD-DB71AFCEC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80450"/>
            <a:ext cx="11340000" cy="3644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FB704-5D34-A326-9DD1-C5635A92CDCB}"/>
              </a:ext>
            </a:extLst>
          </p:cNvPr>
          <p:cNvSpPr/>
          <p:nvPr/>
        </p:nvSpPr>
        <p:spPr bwMode="white">
          <a:xfrm>
            <a:off x="7137231" y="1261730"/>
            <a:ext cx="342770" cy="29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5CCC65-74E5-DC5B-F33C-4DD4FC54EB88}"/>
              </a:ext>
            </a:extLst>
          </p:cNvPr>
          <p:cNvSpPr/>
          <p:nvPr/>
        </p:nvSpPr>
        <p:spPr bwMode="white">
          <a:xfrm>
            <a:off x="8955821" y="1271271"/>
            <a:ext cx="314206" cy="2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A664AA-7CE8-8C91-E386-FBDE10C876A4}"/>
              </a:ext>
            </a:extLst>
          </p:cNvPr>
          <p:cNvSpPr/>
          <p:nvPr/>
        </p:nvSpPr>
        <p:spPr bwMode="white">
          <a:xfrm>
            <a:off x="8641614" y="4181302"/>
            <a:ext cx="276120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EF278F2-D05A-673F-321B-5E57B114B5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0" t="24053" r="21896"/>
          <a:stretch/>
        </p:blipFill>
        <p:spPr>
          <a:xfrm>
            <a:off x="2699790" y="4454442"/>
            <a:ext cx="5504300" cy="240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2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8CB2E-B87F-2C4F-7C9B-A2D627E06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6746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92C711-E807-4637-9C3D-59E2ACBEA033}"/>
              </a:ext>
            </a:extLst>
          </p:cNvPr>
          <p:cNvSpPr/>
          <p:nvPr/>
        </p:nvSpPr>
        <p:spPr bwMode="white">
          <a:xfrm>
            <a:off x="1822888" y="4553880"/>
            <a:ext cx="4416941" cy="53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3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AD8D7-047D-CEAB-77E2-454D535D26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/>
        </p:blipFill>
        <p:spPr>
          <a:xfrm>
            <a:off x="839416" y="2204864"/>
            <a:ext cx="10585176" cy="2367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883FE-58BE-2D82-44E9-16373ACE3619}"/>
              </a:ext>
            </a:extLst>
          </p:cNvPr>
          <p:cNvSpPr/>
          <p:nvPr/>
        </p:nvSpPr>
        <p:spPr bwMode="white">
          <a:xfrm>
            <a:off x="3038861" y="4027935"/>
            <a:ext cx="266599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6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E8B953A-4814-EB26-9B87-AB5F303117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19"/>
          <a:stretch/>
        </p:blipFill>
        <p:spPr>
          <a:xfrm>
            <a:off x="1055440" y="1052736"/>
            <a:ext cx="10751176" cy="52565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23A9200-68EB-8BCD-155C-E72E2FFD6E9D}"/>
              </a:ext>
            </a:extLst>
          </p:cNvPr>
          <p:cNvSpPr/>
          <p:nvPr/>
        </p:nvSpPr>
        <p:spPr bwMode="white">
          <a:xfrm>
            <a:off x="1343472" y="2564904"/>
            <a:ext cx="9793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A9200-68EB-8BCD-155C-E72E2FFD6E9D}"/>
              </a:ext>
            </a:extLst>
          </p:cNvPr>
          <p:cNvSpPr/>
          <p:nvPr/>
        </p:nvSpPr>
        <p:spPr bwMode="white">
          <a:xfrm>
            <a:off x="1199456" y="3212976"/>
            <a:ext cx="9793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3A9200-68EB-8BCD-155C-E72E2FFD6E9D}"/>
              </a:ext>
            </a:extLst>
          </p:cNvPr>
          <p:cNvSpPr/>
          <p:nvPr/>
        </p:nvSpPr>
        <p:spPr bwMode="white">
          <a:xfrm>
            <a:off x="1415480" y="4043824"/>
            <a:ext cx="9793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A9200-68EB-8BCD-155C-E72E2FFD6E9D}"/>
              </a:ext>
            </a:extLst>
          </p:cNvPr>
          <p:cNvSpPr/>
          <p:nvPr/>
        </p:nvSpPr>
        <p:spPr bwMode="white">
          <a:xfrm>
            <a:off x="1534484" y="4653135"/>
            <a:ext cx="9793088" cy="45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3A9200-68EB-8BCD-155C-E72E2FFD6E9D}"/>
              </a:ext>
            </a:extLst>
          </p:cNvPr>
          <p:cNvSpPr/>
          <p:nvPr/>
        </p:nvSpPr>
        <p:spPr bwMode="white">
          <a:xfrm>
            <a:off x="1415480" y="5296772"/>
            <a:ext cx="9793088" cy="94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69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6B052-8663-C4A0-D346-E17BC1DA5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2139607"/>
            <a:ext cx="11340000" cy="2153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1554E-D863-882F-78DD-6551E4F91DE9}"/>
              </a:ext>
            </a:extLst>
          </p:cNvPr>
          <p:cNvSpPr/>
          <p:nvPr/>
        </p:nvSpPr>
        <p:spPr bwMode="white">
          <a:xfrm>
            <a:off x="10746798" y="2377824"/>
            <a:ext cx="352292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1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E8B953A-4814-EB26-9B87-AB5F303117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51"/>
          <a:stretch/>
        </p:blipFill>
        <p:spPr>
          <a:xfrm>
            <a:off x="961448" y="2708920"/>
            <a:ext cx="10751176" cy="18073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3A9200-68EB-8BCD-155C-E72E2FFD6E9D}"/>
              </a:ext>
            </a:extLst>
          </p:cNvPr>
          <p:cNvSpPr/>
          <p:nvPr/>
        </p:nvSpPr>
        <p:spPr bwMode="white">
          <a:xfrm>
            <a:off x="1440492" y="3429000"/>
            <a:ext cx="9793088" cy="94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11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49EBF-9D89-2E18-4B9D-2CC321E4E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852567"/>
            <a:ext cx="11340000" cy="3016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1EFC4-7C2E-C6B9-95F5-F4589B383CDE}"/>
              </a:ext>
            </a:extLst>
          </p:cNvPr>
          <p:cNvSpPr/>
          <p:nvPr/>
        </p:nvSpPr>
        <p:spPr bwMode="white">
          <a:xfrm>
            <a:off x="10847370" y="2874008"/>
            <a:ext cx="314205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5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19EB9-7DCA-5F7E-B8FC-A0B05905F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888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532BC-2734-C4C3-D417-4048B4E35A4A}"/>
              </a:ext>
            </a:extLst>
          </p:cNvPr>
          <p:cNvSpPr/>
          <p:nvPr/>
        </p:nvSpPr>
        <p:spPr bwMode="white">
          <a:xfrm>
            <a:off x="10853550" y="2841504"/>
            <a:ext cx="352292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39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CDBE1-7B30-96E8-D42A-28792B9C8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524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41F4B-1F35-2EF7-0E1B-6CD512C4E283}"/>
              </a:ext>
            </a:extLst>
          </p:cNvPr>
          <p:cNvSpPr/>
          <p:nvPr/>
        </p:nvSpPr>
        <p:spPr bwMode="white">
          <a:xfrm>
            <a:off x="10882114" y="2086808"/>
            <a:ext cx="295162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68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FAB25-9174-5982-05BF-5340836AF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88840"/>
            <a:ext cx="11340000" cy="1384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057B2-BC45-C025-9901-E51EF47FC1B1}"/>
              </a:ext>
            </a:extLst>
          </p:cNvPr>
          <p:cNvSpPr/>
          <p:nvPr/>
        </p:nvSpPr>
        <p:spPr bwMode="white">
          <a:xfrm>
            <a:off x="10781542" y="2972231"/>
            <a:ext cx="352292" cy="30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696FE2-19DB-5440-261D-3E6A25F14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23" y="3587513"/>
            <a:ext cx="11340000" cy="76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9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28F54-85E5-CE2F-A5D4-E790F318B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9778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FE095F-922A-A92A-3FC6-1F161D07435F}"/>
              </a:ext>
            </a:extLst>
          </p:cNvPr>
          <p:cNvSpPr/>
          <p:nvPr/>
        </p:nvSpPr>
        <p:spPr bwMode="white">
          <a:xfrm>
            <a:off x="10829149" y="2976684"/>
            <a:ext cx="276120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2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