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60" r:id="rId3"/>
    <p:sldId id="359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0" r:id="rId29"/>
    <p:sldId id="328" r:id="rId30"/>
    <p:sldId id="327" r:id="rId31"/>
    <p:sldId id="326" r:id="rId32"/>
    <p:sldId id="361" r:id="rId33"/>
    <p:sldId id="36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EAF6A-2B8E-680E-0BD9-4B854DAF50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47235"/>
          <a:stretch/>
        </p:blipFill>
        <p:spPr>
          <a:xfrm>
            <a:off x="599708" y="2902564"/>
            <a:ext cx="10992584" cy="1052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61A62-3F1B-9C33-185E-0A04ADCEA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5014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8ED13-B6AE-9638-69EA-C016B3828BCE}"/>
              </a:ext>
            </a:extLst>
          </p:cNvPr>
          <p:cNvSpPr/>
          <p:nvPr/>
        </p:nvSpPr>
        <p:spPr bwMode="white">
          <a:xfrm>
            <a:off x="10487066" y="5531112"/>
            <a:ext cx="264521" cy="2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61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B1356-8738-DB89-13BF-3C7C9C02A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089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1F356-B748-1FFC-7733-C7E11FEC7F9A}"/>
              </a:ext>
            </a:extLst>
          </p:cNvPr>
          <p:cNvSpPr/>
          <p:nvPr/>
        </p:nvSpPr>
        <p:spPr bwMode="white">
          <a:xfrm>
            <a:off x="10863071" y="1971938"/>
            <a:ext cx="295163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4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A1F16-6F90-0A4E-00CE-255C217E5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1525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AF207-E200-9A65-6BCE-700436878997}"/>
              </a:ext>
            </a:extLst>
          </p:cNvPr>
          <p:cNvSpPr/>
          <p:nvPr/>
        </p:nvSpPr>
        <p:spPr bwMode="white">
          <a:xfrm>
            <a:off x="10810106" y="1958217"/>
            <a:ext cx="276120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6FB226-4953-563F-5C43-C7A5EFA3B9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72" y="3226196"/>
            <a:ext cx="11340000" cy="22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2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D2290-E21D-B21F-DE3C-6A887260B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44" y="682050"/>
            <a:ext cx="9452692" cy="6175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C4DC6-B81B-17E3-464D-27CDE97230A1}"/>
              </a:ext>
            </a:extLst>
          </p:cNvPr>
          <p:cNvSpPr/>
          <p:nvPr/>
        </p:nvSpPr>
        <p:spPr bwMode="white">
          <a:xfrm>
            <a:off x="9964788" y="206084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7C5FE-4EF1-6DA7-8670-A799B8149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28800"/>
            <a:ext cx="11340000" cy="3879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7865E-7C99-2B6D-A0B0-A04364F58A91}"/>
              </a:ext>
            </a:extLst>
          </p:cNvPr>
          <p:cNvSpPr/>
          <p:nvPr/>
        </p:nvSpPr>
        <p:spPr bwMode="white">
          <a:xfrm>
            <a:off x="10919378" y="1886175"/>
            <a:ext cx="276120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1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864EF-0173-8CD9-545D-92688E764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556792"/>
            <a:ext cx="11340000" cy="4204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E8460A-5AE3-0139-BC4F-302615582C4D}"/>
              </a:ext>
            </a:extLst>
          </p:cNvPr>
          <p:cNvSpPr/>
          <p:nvPr/>
        </p:nvSpPr>
        <p:spPr bwMode="white">
          <a:xfrm>
            <a:off x="10900335" y="1814206"/>
            <a:ext cx="295163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2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BF656-21A3-BE20-EFF3-9F35630D4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482" y="522362"/>
            <a:ext cx="9968102" cy="6324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5A6FC-05B9-E778-A71E-6F2F229B94B3}"/>
              </a:ext>
            </a:extLst>
          </p:cNvPr>
          <p:cNvSpPr/>
          <p:nvPr/>
        </p:nvSpPr>
        <p:spPr bwMode="white">
          <a:xfrm>
            <a:off x="10419557" y="647766"/>
            <a:ext cx="425894" cy="4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42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158E5-41CD-737B-2A37-BA455F431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430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91A58-9A0E-B108-6E38-61A7A7A0AC0D}"/>
              </a:ext>
            </a:extLst>
          </p:cNvPr>
          <p:cNvSpPr/>
          <p:nvPr/>
        </p:nvSpPr>
        <p:spPr bwMode="white">
          <a:xfrm>
            <a:off x="6393460" y="3814032"/>
            <a:ext cx="466549" cy="4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55B27-0BF8-A06E-F120-9823A9EA89F0}"/>
              </a:ext>
            </a:extLst>
          </p:cNvPr>
          <p:cNvSpPr/>
          <p:nvPr/>
        </p:nvSpPr>
        <p:spPr bwMode="white">
          <a:xfrm>
            <a:off x="4746256" y="4547749"/>
            <a:ext cx="1218740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9C895-9320-B336-8029-3C393631D3F4}"/>
              </a:ext>
            </a:extLst>
          </p:cNvPr>
          <p:cNvSpPr/>
          <p:nvPr/>
        </p:nvSpPr>
        <p:spPr bwMode="white">
          <a:xfrm>
            <a:off x="8526256" y="5338639"/>
            <a:ext cx="1856675" cy="36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4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1D114-64B3-1BAD-D8C3-08BFB79E9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61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3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4D29D-C5B4-B576-FDAD-B1500EBCF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42" y="1107841"/>
            <a:ext cx="11340000" cy="39053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EC823C-2BEA-25A7-65CC-138C230FBFE5}"/>
              </a:ext>
            </a:extLst>
          </p:cNvPr>
          <p:cNvSpPr/>
          <p:nvPr/>
        </p:nvSpPr>
        <p:spPr bwMode="white">
          <a:xfrm>
            <a:off x="3992271" y="1944689"/>
            <a:ext cx="4509587" cy="69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DD3F31-6370-4670-86F1-4537B18B7C2A}"/>
              </a:ext>
            </a:extLst>
          </p:cNvPr>
          <p:cNvSpPr/>
          <p:nvPr/>
        </p:nvSpPr>
        <p:spPr bwMode="white">
          <a:xfrm>
            <a:off x="3173267" y="2842628"/>
            <a:ext cx="3312368" cy="48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82A0ED-3427-0A05-DE28-E0094F81B13B}"/>
              </a:ext>
            </a:extLst>
          </p:cNvPr>
          <p:cNvSpPr/>
          <p:nvPr/>
        </p:nvSpPr>
        <p:spPr bwMode="white">
          <a:xfrm>
            <a:off x="5753732" y="3535461"/>
            <a:ext cx="5700454" cy="50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F24E8B-FB7C-F894-5B63-C039D615E953}"/>
              </a:ext>
            </a:extLst>
          </p:cNvPr>
          <p:cNvSpPr/>
          <p:nvPr/>
        </p:nvSpPr>
        <p:spPr bwMode="white">
          <a:xfrm>
            <a:off x="1421490" y="4403563"/>
            <a:ext cx="1285390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1041D114-64B3-1BAD-D8C3-08BFB79E91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28350" r="11101" b="-35939"/>
          <a:stretch/>
        </p:blipFill>
        <p:spPr>
          <a:xfrm>
            <a:off x="3431704" y="4094276"/>
            <a:ext cx="6107862" cy="42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6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50795-F653-3E40-DC6C-A80C82661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832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9A36E-B15A-B61F-1681-C23CCD7BF26B}"/>
              </a:ext>
            </a:extLst>
          </p:cNvPr>
          <p:cNvSpPr/>
          <p:nvPr/>
        </p:nvSpPr>
        <p:spPr bwMode="white">
          <a:xfrm>
            <a:off x="10800585" y="4035651"/>
            <a:ext cx="304686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6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6FD26-D8F8-9A04-33C1-E5D7AE188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8" y="1063359"/>
            <a:ext cx="11340000" cy="3661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0A91B-2763-6F7E-1BD0-7C7C676EF9EF}"/>
              </a:ext>
            </a:extLst>
          </p:cNvPr>
          <p:cNvSpPr/>
          <p:nvPr/>
        </p:nvSpPr>
        <p:spPr bwMode="white">
          <a:xfrm>
            <a:off x="1915207" y="2732141"/>
            <a:ext cx="371335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4A0C0C-A674-9A19-3769-52814C2EF8ED}"/>
              </a:ext>
            </a:extLst>
          </p:cNvPr>
          <p:cNvSpPr/>
          <p:nvPr/>
        </p:nvSpPr>
        <p:spPr bwMode="white">
          <a:xfrm>
            <a:off x="5855208" y="3196352"/>
            <a:ext cx="54005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ED60C0-763C-B80C-0CC4-772FF230A89C}"/>
              </a:ext>
            </a:extLst>
          </p:cNvPr>
          <p:cNvSpPr/>
          <p:nvPr/>
        </p:nvSpPr>
        <p:spPr bwMode="white">
          <a:xfrm>
            <a:off x="1448658" y="4143455"/>
            <a:ext cx="618891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041D114-64B3-1BAD-D8C3-08BFB79E91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28350" r="11101" b="2074"/>
          <a:stretch/>
        </p:blipFill>
        <p:spPr>
          <a:xfrm>
            <a:off x="3431704" y="4005064"/>
            <a:ext cx="610786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6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34F76-654B-2C08-6107-A8060194F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3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64BB7-84CF-60DC-CA4E-7D7FAC3ED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1340000" cy="3204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C5019B-76D1-D1A1-0A6C-4B77FD1812C4}"/>
              </a:ext>
            </a:extLst>
          </p:cNvPr>
          <p:cNvSpPr/>
          <p:nvPr/>
        </p:nvSpPr>
        <p:spPr bwMode="white">
          <a:xfrm>
            <a:off x="5829251" y="945916"/>
            <a:ext cx="771234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8F7D2-02E2-A144-06DA-B247DF6914BC}"/>
              </a:ext>
            </a:extLst>
          </p:cNvPr>
          <p:cNvSpPr/>
          <p:nvPr/>
        </p:nvSpPr>
        <p:spPr bwMode="white">
          <a:xfrm>
            <a:off x="7428848" y="1689840"/>
            <a:ext cx="3123022" cy="60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FB6851-9534-E9B8-9D6A-5E2BE65AD032}"/>
              </a:ext>
            </a:extLst>
          </p:cNvPr>
          <p:cNvSpPr/>
          <p:nvPr/>
        </p:nvSpPr>
        <p:spPr bwMode="white">
          <a:xfrm>
            <a:off x="8095346" y="2662664"/>
            <a:ext cx="1723374" cy="36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21250-B8F3-897E-BEBD-8A1643BCB058}"/>
              </a:ext>
            </a:extLst>
          </p:cNvPr>
          <p:cNvSpPr/>
          <p:nvPr/>
        </p:nvSpPr>
        <p:spPr bwMode="white">
          <a:xfrm>
            <a:off x="4229654" y="3406588"/>
            <a:ext cx="818841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034F76-654B-2C08-6107-A8060194F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7151" r="16181"/>
          <a:stretch/>
        </p:blipFill>
        <p:spPr>
          <a:xfrm>
            <a:off x="1976823" y="3964432"/>
            <a:ext cx="7704856" cy="250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5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35D73-E031-2A0A-97AD-ED2C0B077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65182"/>
            <a:ext cx="11340000" cy="5768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64476-BD15-0FDC-2627-CC6E97A5FF0B}"/>
              </a:ext>
            </a:extLst>
          </p:cNvPr>
          <p:cNvSpPr/>
          <p:nvPr/>
        </p:nvSpPr>
        <p:spPr bwMode="white">
          <a:xfrm>
            <a:off x="5264482" y="6242327"/>
            <a:ext cx="1685289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1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4C1D1-2103-4FA6-C2F2-2FBF8F34F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503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F1AEE-1057-714E-6CE5-733666B107EA}"/>
              </a:ext>
            </a:extLst>
          </p:cNvPr>
          <p:cNvSpPr/>
          <p:nvPr/>
        </p:nvSpPr>
        <p:spPr bwMode="white">
          <a:xfrm>
            <a:off x="4404586" y="2133309"/>
            <a:ext cx="314206" cy="27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40D820-3A67-6A55-198D-A97E4E17C711}"/>
              </a:ext>
            </a:extLst>
          </p:cNvPr>
          <p:cNvSpPr/>
          <p:nvPr/>
        </p:nvSpPr>
        <p:spPr bwMode="white">
          <a:xfrm>
            <a:off x="1786198" y="2825688"/>
            <a:ext cx="5005242" cy="62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E535D73-E031-2A0A-97AD-ED2C0B077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38483" r="11101" b="12832"/>
          <a:stretch/>
        </p:blipFill>
        <p:spPr>
          <a:xfrm>
            <a:off x="911424" y="3700610"/>
            <a:ext cx="957706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49911-BEF4-19C7-C7E3-2A37C9ADF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619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289DE-601D-E951-2B7D-15EFAAF3B698}"/>
              </a:ext>
            </a:extLst>
          </p:cNvPr>
          <p:cNvSpPr/>
          <p:nvPr/>
        </p:nvSpPr>
        <p:spPr bwMode="white">
          <a:xfrm>
            <a:off x="3347640" y="1961592"/>
            <a:ext cx="7488832" cy="49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D90139-2A30-276A-5695-B70FB5CF6FCE}"/>
              </a:ext>
            </a:extLst>
          </p:cNvPr>
          <p:cNvSpPr/>
          <p:nvPr/>
        </p:nvSpPr>
        <p:spPr bwMode="white">
          <a:xfrm>
            <a:off x="2299254" y="3606282"/>
            <a:ext cx="266599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F8528B-9872-D5E3-DD25-CD998EBF1DC0}"/>
              </a:ext>
            </a:extLst>
          </p:cNvPr>
          <p:cNvSpPr/>
          <p:nvPr/>
        </p:nvSpPr>
        <p:spPr bwMode="white">
          <a:xfrm>
            <a:off x="8183486" y="3568187"/>
            <a:ext cx="1751939" cy="37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E535D73-E031-2A0A-97AD-ED2C0B077A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38483" r="11101" b="12832"/>
          <a:stretch/>
        </p:blipFill>
        <p:spPr>
          <a:xfrm>
            <a:off x="3071664" y="4293096"/>
            <a:ext cx="8428446" cy="24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8DF12-0CFB-FB63-DF36-380A72A1C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294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EE507-52B1-8EF2-B349-3A6623636E68}"/>
              </a:ext>
            </a:extLst>
          </p:cNvPr>
          <p:cNvSpPr/>
          <p:nvPr/>
        </p:nvSpPr>
        <p:spPr bwMode="white">
          <a:xfrm>
            <a:off x="7841816" y="2033600"/>
            <a:ext cx="3414120" cy="44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18A9F7-DAD1-4D6C-FDEE-BBBED1690535}"/>
              </a:ext>
            </a:extLst>
          </p:cNvPr>
          <p:cNvSpPr/>
          <p:nvPr/>
        </p:nvSpPr>
        <p:spPr bwMode="white">
          <a:xfrm>
            <a:off x="1405342" y="2845612"/>
            <a:ext cx="1247304" cy="36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E535D73-E031-2A0A-97AD-ED2C0B077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38483" r="11101" b="12832"/>
          <a:stretch/>
        </p:blipFill>
        <p:spPr>
          <a:xfrm>
            <a:off x="911424" y="3208906"/>
            <a:ext cx="957706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8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1B675-A6F4-AAE5-F20E-8F5E9D2B3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15382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E3A979-73E7-2137-0FBC-1CA017A3C3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/>
        </p:blipFill>
        <p:spPr>
          <a:xfrm>
            <a:off x="5735960" y="1988840"/>
            <a:ext cx="5896388" cy="28106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99AE9C-0FA8-2B55-F4D8-20188E07B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840777"/>
            <a:ext cx="11340000" cy="294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0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14E40A6-91FF-8522-866D-04CF26843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10" y="1340768"/>
            <a:ext cx="11340000" cy="209366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EE3A979-73E7-2137-0FBC-1CA017A3C3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/>
        </p:blipFill>
        <p:spPr>
          <a:xfrm>
            <a:off x="3548316" y="3284984"/>
            <a:ext cx="5896388" cy="28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91186-FC49-3E11-A7C8-1F24ED5B6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19123"/>
            <a:ext cx="11340000" cy="2961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24870-E746-09FE-C498-B7EEED516C23}"/>
              </a:ext>
            </a:extLst>
          </p:cNvPr>
          <p:cNvSpPr/>
          <p:nvPr/>
        </p:nvSpPr>
        <p:spPr bwMode="white">
          <a:xfrm>
            <a:off x="10812496" y="1338813"/>
            <a:ext cx="323727" cy="31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359928-C9F4-4A55-8BAA-D35A51500F91}"/>
              </a:ext>
            </a:extLst>
          </p:cNvPr>
          <p:cNvSpPr/>
          <p:nvPr/>
        </p:nvSpPr>
        <p:spPr bwMode="white">
          <a:xfrm>
            <a:off x="1386299" y="2036092"/>
            <a:ext cx="1285390" cy="37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779AAD-5A5D-4D1B-7007-2508D2292078}"/>
              </a:ext>
            </a:extLst>
          </p:cNvPr>
          <p:cNvSpPr/>
          <p:nvPr/>
        </p:nvSpPr>
        <p:spPr bwMode="white">
          <a:xfrm>
            <a:off x="3839112" y="3396131"/>
            <a:ext cx="6768752" cy="48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EE3A979-73E7-2137-0FBC-1CA017A3C3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/>
        </p:blipFill>
        <p:spPr>
          <a:xfrm>
            <a:off x="3719736" y="4047310"/>
            <a:ext cx="5896388" cy="28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9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8C44A-FCE8-5E9F-B60E-3AB4978DA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53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066B3-F0D4-DD15-E89A-D59B8B7387C2}"/>
              </a:ext>
            </a:extLst>
          </p:cNvPr>
          <p:cNvSpPr/>
          <p:nvPr/>
        </p:nvSpPr>
        <p:spPr bwMode="white">
          <a:xfrm>
            <a:off x="10810106" y="1550563"/>
            <a:ext cx="295162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99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26C2E-FFC1-CE6A-FF3C-077280CF9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272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85EA7-DE18-04B6-870D-6043155BDF90}"/>
              </a:ext>
            </a:extLst>
          </p:cNvPr>
          <p:cNvSpPr/>
          <p:nvPr/>
        </p:nvSpPr>
        <p:spPr bwMode="white">
          <a:xfrm>
            <a:off x="10231690" y="1296418"/>
            <a:ext cx="323726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4C6A8F-0F4F-D27A-B23E-93FE9E071DF4}"/>
              </a:ext>
            </a:extLst>
          </p:cNvPr>
          <p:cNvSpPr/>
          <p:nvPr/>
        </p:nvSpPr>
        <p:spPr bwMode="white">
          <a:xfrm>
            <a:off x="1795720" y="2040343"/>
            <a:ext cx="352292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38A07C-332B-5FF9-DA93-C9A9404355DA}"/>
              </a:ext>
            </a:extLst>
          </p:cNvPr>
          <p:cNvSpPr/>
          <p:nvPr/>
        </p:nvSpPr>
        <p:spPr bwMode="white">
          <a:xfrm>
            <a:off x="3500052" y="3490041"/>
            <a:ext cx="314206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EE3A979-73E7-2137-0FBC-1CA017A3C3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/>
        </p:blipFill>
        <p:spPr>
          <a:xfrm>
            <a:off x="6023992" y="4047310"/>
            <a:ext cx="5896388" cy="28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D3C30-1827-C099-583C-0C2DD3DC2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81" y="990000"/>
            <a:ext cx="111240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DE1B3-791E-483C-EFC3-B662703BDE70}"/>
              </a:ext>
            </a:extLst>
          </p:cNvPr>
          <p:cNvSpPr/>
          <p:nvPr/>
        </p:nvSpPr>
        <p:spPr bwMode="white">
          <a:xfrm>
            <a:off x="6526159" y="6344082"/>
            <a:ext cx="887308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1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BC9A4F6-FA0A-ED50-F02D-095033D96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0" b="30086"/>
          <a:stretch/>
        </p:blipFill>
        <p:spPr>
          <a:xfrm>
            <a:off x="1271464" y="908720"/>
            <a:ext cx="9865096" cy="48965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271464" y="2420888"/>
            <a:ext cx="9721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127448" y="3068960"/>
            <a:ext cx="9721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271464" y="3684172"/>
            <a:ext cx="9721080" cy="96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238265" y="4797152"/>
            <a:ext cx="97210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68D3C30-1827-C099-583C-0C2DD3DC2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9" t="48927" r="10357" b="25303"/>
          <a:stretch/>
        </p:blipFill>
        <p:spPr>
          <a:xfrm>
            <a:off x="1883532" y="5345832"/>
            <a:ext cx="849694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17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BC9A4F6-FA0A-ED50-F02D-095033D96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58" r="8791"/>
          <a:stretch/>
        </p:blipFill>
        <p:spPr>
          <a:xfrm>
            <a:off x="1271464" y="1484784"/>
            <a:ext cx="9721080" cy="225110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127448" y="2202832"/>
            <a:ext cx="9793088" cy="79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2B6063-849F-5918-23E6-DEE522007F77}"/>
              </a:ext>
            </a:extLst>
          </p:cNvPr>
          <p:cNvSpPr/>
          <p:nvPr/>
        </p:nvSpPr>
        <p:spPr bwMode="white">
          <a:xfrm>
            <a:off x="1123256" y="3282952"/>
            <a:ext cx="9797280" cy="50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8D3C30-1827-C099-583C-0C2DD3DC2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9" t="48927" r="10357" b="25303"/>
          <a:stretch/>
        </p:blipFill>
        <p:spPr>
          <a:xfrm>
            <a:off x="1773424" y="4365104"/>
            <a:ext cx="849694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4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BE07F-16ED-41EE-0A6F-F0D794995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960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22999-D207-3A91-F50A-74DEFEC28FF0}"/>
              </a:ext>
            </a:extLst>
          </p:cNvPr>
          <p:cNvSpPr/>
          <p:nvPr/>
        </p:nvSpPr>
        <p:spPr bwMode="white">
          <a:xfrm>
            <a:off x="10866413" y="1876951"/>
            <a:ext cx="276120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4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A6600-4766-A79F-D5ED-CA1E18947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13" y="908720"/>
            <a:ext cx="107182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F3E31-BD00-DFDA-42F9-DC79B823DCFD}"/>
              </a:ext>
            </a:extLst>
          </p:cNvPr>
          <p:cNvSpPr/>
          <p:nvPr/>
        </p:nvSpPr>
        <p:spPr bwMode="white">
          <a:xfrm>
            <a:off x="10542664" y="3311720"/>
            <a:ext cx="278981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7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9F2CB-3A4F-1A81-8629-8C563BD4D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2576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8D053-6F59-CA2D-1DE8-A25D7BB619D7}"/>
              </a:ext>
            </a:extLst>
          </p:cNvPr>
          <p:cNvSpPr/>
          <p:nvPr/>
        </p:nvSpPr>
        <p:spPr bwMode="white">
          <a:xfrm>
            <a:off x="10781542" y="3028980"/>
            <a:ext cx="352292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10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D9C9E-DB13-BA99-D931-2CA19457F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15424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4412E-06A4-6935-1954-A66C684E2879}"/>
              </a:ext>
            </a:extLst>
          </p:cNvPr>
          <p:cNvSpPr/>
          <p:nvPr/>
        </p:nvSpPr>
        <p:spPr bwMode="white">
          <a:xfrm>
            <a:off x="10810106" y="2181627"/>
            <a:ext cx="295162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E8FE46-A5C3-2069-3F93-E61CC175A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84" y="2667223"/>
            <a:ext cx="11340000" cy="377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6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029AF-D296-72C1-48EC-89C1FD447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54440"/>
            <a:ext cx="11340000" cy="5370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33354-5A9A-740F-FF7D-15899AF61068}"/>
              </a:ext>
            </a:extLst>
          </p:cNvPr>
          <p:cNvSpPr/>
          <p:nvPr/>
        </p:nvSpPr>
        <p:spPr bwMode="white">
          <a:xfrm>
            <a:off x="10847370" y="2963787"/>
            <a:ext cx="314205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D2C0D-604E-D3AE-FF91-83581C375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875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0852A-D3C3-3F5B-2C2D-11832B0D5A4C}"/>
              </a:ext>
            </a:extLst>
          </p:cNvPr>
          <p:cNvSpPr/>
          <p:nvPr/>
        </p:nvSpPr>
        <p:spPr bwMode="white">
          <a:xfrm>
            <a:off x="10882114" y="1851971"/>
            <a:ext cx="304685" cy="30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4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2025-05-03T01:27:34Z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