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2"/>
    <p:sldId id="363" r:id="rId3"/>
    <p:sldId id="362" r:id="rId4"/>
    <p:sldId id="361" r:id="rId5"/>
    <p:sldId id="360" r:id="rId6"/>
    <p:sldId id="359" r:id="rId7"/>
    <p:sldId id="358" r:id="rId8"/>
    <p:sldId id="357" r:id="rId9"/>
    <p:sldId id="355" r:id="rId10"/>
    <p:sldId id="353" r:id="rId11"/>
    <p:sldId id="352" r:id="rId12"/>
    <p:sldId id="351" r:id="rId13"/>
    <p:sldId id="349" r:id="rId14"/>
    <p:sldId id="348" r:id="rId15"/>
    <p:sldId id="364" r:id="rId16"/>
    <p:sldId id="347" r:id="rId17"/>
    <p:sldId id="346" r:id="rId18"/>
    <p:sldId id="345" r:id="rId19"/>
    <p:sldId id="344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29" r:id="rId32"/>
    <p:sldId id="328" r:id="rId33"/>
    <p:sldId id="365" r:id="rId34"/>
    <p:sldId id="327" r:id="rId35"/>
    <p:sldId id="326" r:id="rId36"/>
    <p:sldId id="366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00CA3-51B3-767B-6418-5617EF111C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9" b="49768"/>
          <a:stretch/>
        </p:blipFill>
        <p:spPr>
          <a:xfrm>
            <a:off x="563704" y="2938568"/>
            <a:ext cx="11064592" cy="980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AB2D4-B3D6-5C5B-CD62-B0C813567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412776"/>
            <a:ext cx="11340000" cy="49436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6729BF-8AF9-9C13-5F47-63F7CA4DC2BD}"/>
              </a:ext>
            </a:extLst>
          </p:cNvPr>
          <p:cNvSpPr/>
          <p:nvPr/>
        </p:nvSpPr>
        <p:spPr bwMode="white">
          <a:xfrm>
            <a:off x="10919378" y="1622332"/>
            <a:ext cx="295162" cy="31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02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1B175-3011-45E9-2202-49263A884C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24744"/>
            <a:ext cx="11340000" cy="56529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46A1DD-0632-78B3-8F86-395B8750B5FD}"/>
              </a:ext>
            </a:extLst>
          </p:cNvPr>
          <p:cNvSpPr/>
          <p:nvPr/>
        </p:nvSpPr>
        <p:spPr bwMode="white">
          <a:xfrm>
            <a:off x="10799763" y="2049418"/>
            <a:ext cx="352292" cy="30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92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82D0E-F559-E3B8-5DE5-DECE785812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204864"/>
            <a:ext cx="11340000" cy="16065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01C02E-10A0-D1EB-F748-EF33057CE287}"/>
              </a:ext>
            </a:extLst>
          </p:cNvPr>
          <p:cNvSpPr/>
          <p:nvPr/>
        </p:nvSpPr>
        <p:spPr bwMode="white">
          <a:xfrm>
            <a:off x="10791063" y="3285474"/>
            <a:ext cx="304686" cy="30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FC75BCB-77E7-4DE3-9D80-5EB3C7F6C4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00" y="3811435"/>
            <a:ext cx="11340000" cy="67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26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0A74A-2D1B-4114-7A97-865EEDC5B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9649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975868-4678-F43A-EB22-685A93FD0DBB}"/>
              </a:ext>
            </a:extLst>
          </p:cNvPr>
          <p:cNvSpPr/>
          <p:nvPr/>
        </p:nvSpPr>
        <p:spPr bwMode="white">
          <a:xfrm>
            <a:off x="10791063" y="3204365"/>
            <a:ext cx="295163" cy="30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05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BCA83-04B5-81AA-BC14-576E2F3E09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30"/>
          <a:stretch/>
        </p:blipFill>
        <p:spPr>
          <a:xfrm>
            <a:off x="551384" y="1556792"/>
            <a:ext cx="11178526" cy="4386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FE8CB3-D05C-946A-5664-69028A773A6C}"/>
              </a:ext>
            </a:extLst>
          </p:cNvPr>
          <p:cNvSpPr/>
          <p:nvPr/>
        </p:nvSpPr>
        <p:spPr bwMode="white">
          <a:xfrm>
            <a:off x="10632504" y="3140968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99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BCA83-04B5-81AA-BC14-576E2F3E09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51"/>
          <a:stretch/>
        </p:blipFill>
        <p:spPr>
          <a:xfrm>
            <a:off x="263352" y="1124744"/>
            <a:ext cx="11670658" cy="512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5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55533C-0E6D-1904-24CF-1601C88879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96752"/>
            <a:ext cx="11340000" cy="54948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660530-8A12-BB95-C150-B637FB0F8F87}"/>
              </a:ext>
            </a:extLst>
          </p:cNvPr>
          <p:cNvSpPr/>
          <p:nvPr/>
        </p:nvSpPr>
        <p:spPr bwMode="white">
          <a:xfrm>
            <a:off x="10847370" y="2072875"/>
            <a:ext cx="276120" cy="30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74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3B8B2-7DA1-F525-9647-1BE294EA6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335841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355533C-0E6D-1904-24CF-1601C88879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7" t="24899" r="8256" b="25303"/>
          <a:stretch/>
        </p:blipFill>
        <p:spPr>
          <a:xfrm>
            <a:off x="1271464" y="3933056"/>
            <a:ext cx="936104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68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25304-4691-9F90-40D2-CA82565221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988840"/>
            <a:ext cx="11340000" cy="34182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86231C-5692-108E-2826-200CCF54A20C}"/>
              </a:ext>
            </a:extLst>
          </p:cNvPr>
          <p:cNvSpPr/>
          <p:nvPr/>
        </p:nvSpPr>
        <p:spPr bwMode="white">
          <a:xfrm>
            <a:off x="10847370" y="2236400"/>
            <a:ext cx="276120" cy="3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01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A9251-12B1-986C-29F0-21035C38F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196752"/>
            <a:ext cx="11340000" cy="334559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D825304-4691-9F90-40D2-CA82565221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66"/>
          <a:stretch/>
        </p:blipFill>
        <p:spPr>
          <a:xfrm>
            <a:off x="876680" y="4365440"/>
            <a:ext cx="10475904" cy="249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92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FC88F-125A-CE42-5CC7-A1EB527C3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9778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05F6CE-27A1-1DA8-CEDF-ADE0DA19C0AC}"/>
              </a:ext>
            </a:extLst>
          </p:cNvPr>
          <p:cNvSpPr/>
          <p:nvPr/>
        </p:nvSpPr>
        <p:spPr bwMode="white">
          <a:xfrm>
            <a:off x="10872593" y="4373225"/>
            <a:ext cx="295163" cy="31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20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7B7C0-53C8-B0BD-EE43-606A1C33F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3881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CF41F5-E60F-1551-8BFF-B3FC932F4E3A}"/>
              </a:ext>
            </a:extLst>
          </p:cNvPr>
          <p:cNvSpPr/>
          <p:nvPr/>
        </p:nvSpPr>
        <p:spPr bwMode="white">
          <a:xfrm>
            <a:off x="3103122" y="3654554"/>
            <a:ext cx="514156" cy="28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105DD4-BE2D-6C80-DBD1-07798D6FD95C}"/>
              </a:ext>
            </a:extLst>
          </p:cNvPr>
          <p:cNvSpPr/>
          <p:nvPr/>
        </p:nvSpPr>
        <p:spPr bwMode="white">
          <a:xfrm>
            <a:off x="7625792" y="3606856"/>
            <a:ext cx="1009269" cy="33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58DDF3-9A0F-3359-66D6-3A0AC0F7E361}"/>
              </a:ext>
            </a:extLst>
          </p:cNvPr>
          <p:cNvSpPr/>
          <p:nvPr/>
        </p:nvSpPr>
        <p:spPr bwMode="white">
          <a:xfrm>
            <a:off x="7806699" y="4293096"/>
            <a:ext cx="1025606" cy="61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2975CD-3B4A-FFA7-0723-59E43DAA8D5B}"/>
              </a:ext>
            </a:extLst>
          </p:cNvPr>
          <p:cNvSpPr/>
          <p:nvPr/>
        </p:nvSpPr>
        <p:spPr bwMode="white">
          <a:xfrm>
            <a:off x="4378991" y="5247647"/>
            <a:ext cx="895012" cy="34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87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05472-F809-D1CA-E1B4-0ACBB6AD04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68760"/>
            <a:ext cx="11340000" cy="49820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E70AB6-E0FE-AE5A-029F-5252278F26B0}"/>
              </a:ext>
            </a:extLst>
          </p:cNvPr>
          <p:cNvSpPr/>
          <p:nvPr/>
        </p:nvSpPr>
        <p:spPr bwMode="white">
          <a:xfrm>
            <a:off x="8533667" y="2735758"/>
            <a:ext cx="1285389" cy="36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FFC310-3C14-F578-1531-CFF6C65642FA}"/>
              </a:ext>
            </a:extLst>
          </p:cNvPr>
          <p:cNvSpPr/>
          <p:nvPr/>
        </p:nvSpPr>
        <p:spPr bwMode="white">
          <a:xfrm>
            <a:off x="2973163" y="5726911"/>
            <a:ext cx="285642" cy="3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27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19E22B-931B-EA6F-F942-D5B3B67AEB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5029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EC2D6B-0644-BA25-27B2-A6EAB86A1FAF}"/>
              </a:ext>
            </a:extLst>
          </p:cNvPr>
          <p:cNvSpPr/>
          <p:nvPr/>
        </p:nvSpPr>
        <p:spPr bwMode="white">
          <a:xfrm>
            <a:off x="4071336" y="2753681"/>
            <a:ext cx="1135927" cy="42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3F4610-FB9F-91E7-8D3D-30DD32E39CB1}"/>
              </a:ext>
            </a:extLst>
          </p:cNvPr>
          <p:cNvSpPr/>
          <p:nvPr/>
        </p:nvSpPr>
        <p:spPr bwMode="white">
          <a:xfrm>
            <a:off x="9260506" y="4841912"/>
            <a:ext cx="2139446" cy="66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C988EB-DA87-AEA8-91F3-06AE941F3308}"/>
              </a:ext>
            </a:extLst>
          </p:cNvPr>
          <p:cNvSpPr/>
          <p:nvPr/>
        </p:nvSpPr>
        <p:spPr bwMode="white">
          <a:xfrm>
            <a:off x="1318832" y="5706008"/>
            <a:ext cx="2592288" cy="50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17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E4584-D6F1-F485-1F5E-7D7001A47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46488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D552D5-60E5-15E3-CCF5-BE2BADEE95E8}"/>
              </a:ext>
            </a:extLst>
          </p:cNvPr>
          <p:cNvSpPr/>
          <p:nvPr/>
        </p:nvSpPr>
        <p:spPr bwMode="white">
          <a:xfrm>
            <a:off x="5154388" y="4923754"/>
            <a:ext cx="476070" cy="30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784D9B-6941-B215-287C-36C9A99FB2FC}"/>
              </a:ext>
            </a:extLst>
          </p:cNvPr>
          <p:cNvSpPr/>
          <p:nvPr/>
        </p:nvSpPr>
        <p:spPr bwMode="white">
          <a:xfrm>
            <a:off x="6953935" y="5609642"/>
            <a:ext cx="266599" cy="30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03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576F37-B8F5-E789-9790-1FEEF423AD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20423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D6E94A-4D08-9C42-FF22-B6E46F8D4D11}"/>
              </a:ext>
            </a:extLst>
          </p:cNvPr>
          <p:cNvSpPr/>
          <p:nvPr/>
        </p:nvSpPr>
        <p:spPr bwMode="white">
          <a:xfrm>
            <a:off x="6336332" y="1440550"/>
            <a:ext cx="856926" cy="32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20AECE-5DC1-CB66-7CC6-155DD29296C2}"/>
              </a:ext>
            </a:extLst>
          </p:cNvPr>
          <p:cNvSpPr/>
          <p:nvPr/>
        </p:nvSpPr>
        <p:spPr bwMode="white">
          <a:xfrm>
            <a:off x="6631496" y="2127711"/>
            <a:ext cx="799798" cy="32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0CAAB5-55AA-5F4A-2630-6EBE549C1E32}"/>
              </a:ext>
            </a:extLst>
          </p:cNvPr>
          <p:cNvSpPr/>
          <p:nvPr/>
        </p:nvSpPr>
        <p:spPr bwMode="white">
          <a:xfrm>
            <a:off x="4727214" y="2824417"/>
            <a:ext cx="323727" cy="28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A9E4584-D6F1-F485-1F5E-7D7001A476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30" b="28748"/>
          <a:stretch/>
        </p:blipFill>
        <p:spPr>
          <a:xfrm>
            <a:off x="263352" y="3694283"/>
            <a:ext cx="11340000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29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AB0213-9E7E-E2F5-F5D0-CF4067FB0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340768"/>
            <a:ext cx="11340000" cy="4794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212224-B5A3-7822-A0D1-D03EC49049D6}"/>
              </a:ext>
            </a:extLst>
          </p:cNvPr>
          <p:cNvSpPr/>
          <p:nvPr/>
        </p:nvSpPr>
        <p:spPr bwMode="white">
          <a:xfrm>
            <a:off x="8933566" y="5629703"/>
            <a:ext cx="466549" cy="34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0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18580-F195-BAAC-8C7E-59A08CBA92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1340000" cy="40719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456C6F-E79C-88D3-887B-712334DD4D3E}"/>
              </a:ext>
            </a:extLst>
          </p:cNvPr>
          <p:cNvSpPr/>
          <p:nvPr/>
        </p:nvSpPr>
        <p:spPr bwMode="white">
          <a:xfrm>
            <a:off x="9494378" y="1296396"/>
            <a:ext cx="1761460" cy="35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AC0BB9-DE26-A234-A901-D7C94EBB7D64}"/>
              </a:ext>
            </a:extLst>
          </p:cNvPr>
          <p:cNvSpPr/>
          <p:nvPr/>
        </p:nvSpPr>
        <p:spPr bwMode="white">
          <a:xfrm>
            <a:off x="1420222" y="1983005"/>
            <a:ext cx="1790025" cy="35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A44088-6762-F603-7911-6EDBDECBF248}"/>
              </a:ext>
            </a:extLst>
          </p:cNvPr>
          <p:cNvSpPr/>
          <p:nvPr/>
        </p:nvSpPr>
        <p:spPr bwMode="white">
          <a:xfrm>
            <a:off x="10218005" y="2669614"/>
            <a:ext cx="647455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D0DD1E-93F6-CFC3-DC25-06E7FA8A163E}"/>
              </a:ext>
            </a:extLst>
          </p:cNvPr>
          <p:cNvSpPr/>
          <p:nvPr/>
        </p:nvSpPr>
        <p:spPr bwMode="white">
          <a:xfrm>
            <a:off x="9732413" y="4042833"/>
            <a:ext cx="1075919" cy="34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6AB0213-9E7E-E2F5-F5D0-CF4067FB02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1" t="27037" r="4445" b="12883"/>
          <a:stretch/>
        </p:blipFill>
        <p:spPr>
          <a:xfrm>
            <a:off x="1919536" y="4368525"/>
            <a:ext cx="8822240" cy="257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3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C5B29-FD2E-4E59-750A-1CDE2B4FFA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96752"/>
            <a:ext cx="11340000" cy="52726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9B1184-E953-34CF-B49E-AAA7DAAB4F78}"/>
              </a:ext>
            </a:extLst>
          </p:cNvPr>
          <p:cNvSpPr/>
          <p:nvPr/>
        </p:nvSpPr>
        <p:spPr bwMode="white">
          <a:xfrm>
            <a:off x="6158673" y="5878237"/>
            <a:ext cx="1275868" cy="4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E64EEF-FF4B-133D-8900-BBC1EB7E5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55" y="1124744"/>
            <a:ext cx="11340000" cy="36147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56FB6E-B8E3-8C88-A018-0E8E1D3D7746}"/>
              </a:ext>
            </a:extLst>
          </p:cNvPr>
          <p:cNvSpPr/>
          <p:nvPr/>
        </p:nvSpPr>
        <p:spPr bwMode="white">
          <a:xfrm>
            <a:off x="10082144" y="1258271"/>
            <a:ext cx="1171133" cy="36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04A68B-78F7-D12B-F257-904BD2D53E2F}"/>
              </a:ext>
            </a:extLst>
          </p:cNvPr>
          <p:cNvSpPr/>
          <p:nvPr/>
        </p:nvSpPr>
        <p:spPr bwMode="white">
          <a:xfrm>
            <a:off x="1417661" y="1889584"/>
            <a:ext cx="3643026" cy="63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FE1CDF-01A6-AC00-8CC2-1E04C27E4FC3}"/>
              </a:ext>
            </a:extLst>
          </p:cNvPr>
          <p:cNvSpPr/>
          <p:nvPr/>
        </p:nvSpPr>
        <p:spPr bwMode="white">
          <a:xfrm>
            <a:off x="2712572" y="2860603"/>
            <a:ext cx="323727" cy="29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DAA4E0-EE45-C570-0BCC-6F1D1F96371E}"/>
              </a:ext>
            </a:extLst>
          </p:cNvPr>
          <p:cNvSpPr/>
          <p:nvPr/>
        </p:nvSpPr>
        <p:spPr bwMode="white">
          <a:xfrm>
            <a:off x="3150557" y="4186343"/>
            <a:ext cx="3875214" cy="4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F8C5B29-FD2E-4E59-750A-1CDE2B4FFA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1" t="39605" r="8889" b="13961"/>
          <a:stretch/>
        </p:blipFill>
        <p:spPr>
          <a:xfrm>
            <a:off x="2351584" y="4639206"/>
            <a:ext cx="8310542" cy="227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98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D048F-97B8-B735-3513-4195CD862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412776"/>
            <a:ext cx="11340000" cy="44693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46807-3C8B-C008-D866-7CFE49B786C1}"/>
              </a:ext>
            </a:extLst>
          </p:cNvPr>
          <p:cNvSpPr/>
          <p:nvPr/>
        </p:nvSpPr>
        <p:spPr bwMode="white">
          <a:xfrm>
            <a:off x="7321480" y="2966087"/>
            <a:ext cx="323727" cy="29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19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F0841-8F18-46ED-DAB8-61A988D4A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36404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B5F95D-9F32-2598-BEB3-BC3C35D050C8}"/>
              </a:ext>
            </a:extLst>
          </p:cNvPr>
          <p:cNvSpPr/>
          <p:nvPr/>
        </p:nvSpPr>
        <p:spPr bwMode="white">
          <a:xfrm>
            <a:off x="10853550" y="1939055"/>
            <a:ext cx="352292" cy="30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7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29084-4118-762C-ED67-4948DE256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1224000"/>
            <a:ext cx="11340000" cy="7349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AD8EE90-2EBD-0D5E-6AE3-F970CB9C9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1958920"/>
            <a:ext cx="11340000" cy="135447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7D05ED5-3A96-84F2-8A4B-72C1C28A2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3313396"/>
            <a:ext cx="11340000" cy="342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23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BAE0D-12CD-12F1-0E0D-D6A977C12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64807"/>
            <a:ext cx="11270512" cy="391537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7D05ED5-3A96-84F2-8A4B-72C1C28A27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2" t="18105" r="20954"/>
          <a:stretch/>
        </p:blipFill>
        <p:spPr>
          <a:xfrm>
            <a:off x="4943872" y="4826576"/>
            <a:ext cx="5688632" cy="203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85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2B112-EA27-DFE8-69D6-EC220EF971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" b="53535"/>
          <a:stretch/>
        </p:blipFill>
        <p:spPr>
          <a:xfrm>
            <a:off x="911424" y="1196752"/>
            <a:ext cx="10729192" cy="18722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45F7D0-7F45-D2F5-F6FD-0CD94D1BD669}"/>
              </a:ext>
            </a:extLst>
          </p:cNvPr>
          <p:cNvSpPr/>
          <p:nvPr/>
        </p:nvSpPr>
        <p:spPr bwMode="white">
          <a:xfrm>
            <a:off x="10966033" y="1387260"/>
            <a:ext cx="361813" cy="36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608D6F-B482-49F4-AE9A-C6ACCCC9A052}"/>
              </a:ext>
            </a:extLst>
          </p:cNvPr>
          <p:cNvSpPr/>
          <p:nvPr/>
        </p:nvSpPr>
        <p:spPr bwMode="white">
          <a:xfrm>
            <a:off x="873338" y="2025462"/>
            <a:ext cx="437984" cy="3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A56949-5F06-8B08-A882-2BAB96283924}"/>
              </a:ext>
            </a:extLst>
          </p:cNvPr>
          <p:cNvSpPr/>
          <p:nvPr/>
        </p:nvSpPr>
        <p:spPr bwMode="white">
          <a:xfrm>
            <a:off x="8404774" y="2054038"/>
            <a:ext cx="875969" cy="31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27D05ED5-3A96-84F2-8A4B-72C1C28A27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2" t="18105" r="20954"/>
          <a:stretch/>
        </p:blipFill>
        <p:spPr>
          <a:xfrm>
            <a:off x="2240350" y="3160226"/>
            <a:ext cx="7384042" cy="263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05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2B112-EA27-DFE8-69D6-EC220EF971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66" r="4751"/>
          <a:stretch/>
        </p:blipFill>
        <p:spPr>
          <a:xfrm>
            <a:off x="839416" y="1124744"/>
            <a:ext cx="10801200" cy="215703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1F2A7B-D46B-63B8-827A-BC60A8B09495}"/>
              </a:ext>
            </a:extLst>
          </p:cNvPr>
          <p:cNvSpPr/>
          <p:nvPr/>
        </p:nvSpPr>
        <p:spPr bwMode="white">
          <a:xfrm>
            <a:off x="7256846" y="1395752"/>
            <a:ext cx="4065641" cy="3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E96666-504E-F13D-36DD-004C966C0650}"/>
              </a:ext>
            </a:extLst>
          </p:cNvPr>
          <p:cNvSpPr/>
          <p:nvPr/>
        </p:nvSpPr>
        <p:spPr bwMode="white">
          <a:xfrm>
            <a:off x="801330" y="2062530"/>
            <a:ext cx="895012" cy="3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BF8B0B-E900-A883-6073-8EF1E3F8C2FC}"/>
              </a:ext>
            </a:extLst>
          </p:cNvPr>
          <p:cNvSpPr/>
          <p:nvPr/>
        </p:nvSpPr>
        <p:spPr bwMode="white">
          <a:xfrm>
            <a:off x="5999352" y="2014904"/>
            <a:ext cx="5285051" cy="4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AF3A33-E2F5-BE34-AAC9-ED94FECDB293}"/>
              </a:ext>
            </a:extLst>
          </p:cNvPr>
          <p:cNvSpPr/>
          <p:nvPr/>
        </p:nvSpPr>
        <p:spPr bwMode="white">
          <a:xfrm>
            <a:off x="801330" y="2655173"/>
            <a:ext cx="9950550" cy="48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27D05ED5-3A96-84F2-8A4B-72C1C28A27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2" t="18105" r="20954"/>
          <a:stretch/>
        </p:blipFill>
        <p:spPr>
          <a:xfrm>
            <a:off x="2567608" y="3343069"/>
            <a:ext cx="7106064" cy="253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38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249931-C342-0562-C722-B420EE732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18" y="1196752"/>
            <a:ext cx="11340000" cy="33071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9E861A-DD1D-901B-2E29-BA818AC551C4}"/>
              </a:ext>
            </a:extLst>
          </p:cNvPr>
          <p:cNvSpPr/>
          <p:nvPr/>
        </p:nvSpPr>
        <p:spPr bwMode="white">
          <a:xfrm>
            <a:off x="3895433" y="1959205"/>
            <a:ext cx="6960151" cy="3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968EBC-A103-05BC-88BD-12BC2ED5B381}"/>
              </a:ext>
            </a:extLst>
          </p:cNvPr>
          <p:cNvSpPr/>
          <p:nvPr/>
        </p:nvSpPr>
        <p:spPr bwMode="white">
          <a:xfrm>
            <a:off x="5361730" y="3264908"/>
            <a:ext cx="5893753" cy="40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1F45E2-8B58-D8A8-769E-977EB294CF73}"/>
              </a:ext>
            </a:extLst>
          </p:cNvPr>
          <p:cNvSpPr/>
          <p:nvPr/>
        </p:nvSpPr>
        <p:spPr bwMode="white">
          <a:xfrm>
            <a:off x="781932" y="3941586"/>
            <a:ext cx="4341763" cy="3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7D05ED5-3A96-84F2-8A4B-72C1C28A27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2" t="18105" r="20954"/>
          <a:stretch/>
        </p:blipFill>
        <p:spPr>
          <a:xfrm>
            <a:off x="2542968" y="4344140"/>
            <a:ext cx="7106064" cy="253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FE0DFD-F2DA-0A1C-569C-0501A5DB7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371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88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E51AB78-6A26-D8D3-EC90-401468C71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340768"/>
            <a:ext cx="11340000" cy="495644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405C726-C8A6-0894-A25C-AC44B5486650}"/>
              </a:ext>
            </a:extLst>
          </p:cNvPr>
          <p:cNvSpPr/>
          <p:nvPr/>
        </p:nvSpPr>
        <p:spPr bwMode="white">
          <a:xfrm>
            <a:off x="766586" y="1916832"/>
            <a:ext cx="1065800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05C726-C8A6-0894-A25C-AC44B5486650}"/>
              </a:ext>
            </a:extLst>
          </p:cNvPr>
          <p:cNvSpPr/>
          <p:nvPr/>
        </p:nvSpPr>
        <p:spPr bwMode="white">
          <a:xfrm>
            <a:off x="766586" y="2924943"/>
            <a:ext cx="10658006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05C726-C8A6-0894-A25C-AC44B5486650}"/>
              </a:ext>
            </a:extLst>
          </p:cNvPr>
          <p:cNvSpPr/>
          <p:nvPr/>
        </p:nvSpPr>
        <p:spPr bwMode="white">
          <a:xfrm>
            <a:off x="911424" y="3501009"/>
            <a:ext cx="1065800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05C726-C8A6-0894-A25C-AC44B5486650}"/>
              </a:ext>
            </a:extLst>
          </p:cNvPr>
          <p:cNvSpPr/>
          <p:nvPr/>
        </p:nvSpPr>
        <p:spPr bwMode="white">
          <a:xfrm>
            <a:off x="750832" y="4221089"/>
            <a:ext cx="10658006" cy="89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05C726-C8A6-0894-A25C-AC44B5486650}"/>
              </a:ext>
            </a:extLst>
          </p:cNvPr>
          <p:cNvSpPr/>
          <p:nvPr/>
        </p:nvSpPr>
        <p:spPr bwMode="white">
          <a:xfrm>
            <a:off x="804672" y="5229201"/>
            <a:ext cx="10658006" cy="61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05C726-C8A6-0894-A25C-AC44B5486650}"/>
              </a:ext>
            </a:extLst>
          </p:cNvPr>
          <p:cNvSpPr/>
          <p:nvPr/>
        </p:nvSpPr>
        <p:spPr bwMode="white">
          <a:xfrm>
            <a:off x="750832" y="5839749"/>
            <a:ext cx="10658006" cy="5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31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EEB558-A613-84B9-50B8-821FF3235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4118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207DD8-C766-72CE-A60E-36113D67CAA0}"/>
              </a:ext>
            </a:extLst>
          </p:cNvPr>
          <p:cNvSpPr/>
          <p:nvPr/>
        </p:nvSpPr>
        <p:spPr bwMode="white">
          <a:xfrm>
            <a:off x="10829149" y="1785623"/>
            <a:ext cx="276120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80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221AF0-4A9B-023A-08E0-E0EEF8DE11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41147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7C078A-5201-8D70-AF50-C459B5C9F502}"/>
              </a:ext>
            </a:extLst>
          </p:cNvPr>
          <p:cNvSpPr/>
          <p:nvPr/>
        </p:nvSpPr>
        <p:spPr bwMode="white">
          <a:xfrm>
            <a:off x="10819627" y="1713378"/>
            <a:ext cx="285642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248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58882-8DAB-DAEC-ABEE-1562A95C5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16832"/>
            <a:ext cx="11340000" cy="27431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E87F16-0C6B-E24B-2112-7851F0A07774}"/>
              </a:ext>
            </a:extLst>
          </p:cNvPr>
          <p:cNvSpPr/>
          <p:nvPr/>
        </p:nvSpPr>
        <p:spPr bwMode="white">
          <a:xfrm>
            <a:off x="10819627" y="2821685"/>
            <a:ext cx="285642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1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5CC51-9198-73CD-8C61-7FDA4B999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060848"/>
            <a:ext cx="11340000" cy="27217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D040E1-608F-A3AE-82B0-11D3E7CFAA7B}"/>
              </a:ext>
            </a:extLst>
          </p:cNvPr>
          <p:cNvSpPr/>
          <p:nvPr/>
        </p:nvSpPr>
        <p:spPr bwMode="white">
          <a:xfrm>
            <a:off x="10810106" y="2958554"/>
            <a:ext cx="295162" cy="31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19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54A63-D21E-EC99-14DD-0B469478BB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1052736"/>
            <a:ext cx="11340000" cy="7263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7385602-9F78-C38D-249B-652C2E9244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779111"/>
            <a:ext cx="11340000" cy="511026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7BA3B5-CA63-4D8D-DF02-B6325323A681}"/>
              </a:ext>
            </a:extLst>
          </p:cNvPr>
          <p:cNvSpPr/>
          <p:nvPr/>
        </p:nvSpPr>
        <p:spPr bwMode="white">
          <a:xfrm>
            <a:off x="10769425" y="1950724"/>
            <a:ext cx="304685" cy="30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28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C9CDB-8D05-E07A-6676-6280106933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345"/>
          <a:stretch/>
        </p:blipFill>
        <p:spPr>
          <a:xfrm>
            <a:off x="479376" y="1079984"/>
            <a:ext cx="11340000" cy="14129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3D2D74-0D03-710E-D7F0-AF9800987770}"/>
              </a:ext>
            </a:extLst>
          </p:cNvPr>
          <p:cNvSpPr/>
          <p:nvPr/>
        </p:nvSpPr>
        <p:spPr bwMode="white">
          <a:xfrm>
            <a:off x="10819627" y="1966956"/>
            <a:ext cx="285642" cy="30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4A50C86-DDAF-909F-8D09-0F0B906DA6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98" y="3862763"/>
            <a:ext cx="11340000" cy="273458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1FC9CDB-8D05-E07A-6676-6280106933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2" t="25734" r="13859"/>
          <a:stretch/>
        </p:blipFill>
        <p:spPr>
          <a:xfrm>
            <a:off x="5951984" y="2275545"/>
            <a:ext cx="6011408" cy="2729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01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2025-05-03T01:22:33Z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