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52" r:id="rId4"/>
    <p:sldId id="351" r:id="rId5"/>
    <p:sldId id="350" r:id="rId6"/>
    <p:sldId id="349" r:id="rId7"/>
    <p:sldId id="347" r:id="rId8"/>
    <p:sldId id="346" r:id="rId9"/>
    <p:sldId id="344" r:id="rId10"/>
    <p:sldId id="343" r:id="rId11"/>
    <p:sldId id="342" r:id="rId12"/>
    <p:sldId id="341" r:id="rId13"/>
    <p:sldId id="340" r:id="rId14"/>
    <p:sldId id="338" r:id="rId15"/>
    <p:sldId id="336" r:id="rId16"/>
    <p:sldId id="353" r:id="rId17"/>
    <p:sldId id="335" r:id="rId18"/>
    <p:sldId id="334" r:id="rId19"/>
    <p:sldId id="333" r:id="rId20"/>
    <p:sldId id="354" r:id="rId21"/>
    <p:sldId id="332" r:id="rId22"/>
    <p:sldId id="331" r:id="rId23"/>
    <p:sldId id="330" r:id="rId24"/>
    <p:sldId id="355" r:id="rId25"/>
    <p:sldId id="328" r:id="rId26"/>
    <p:sldId id="327" r:id="rId27"/>
    <p:sldId id="326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1714" y="2948047"/>
            <a:ext cx="11628571" cy="961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4FCC29-2B05-7DD8-D07A-95EFB491EF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680" y="1124744"/>
            <a:ext cx="11340000" cy="267554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35737D1-C4BC-DE4B-35CC-5AF1A0AC9752}"/>
              </a:ext>
            </a:extLst>
          </p:cNvPr>
          <p:cNvSpPr/>
          <p:nvPr/>
        </p:nvSpPr>
        <p:spPr bwMode="white">
          <a:xfrm>
            <a:off x="3380810" y="2105608"/>
            <a:ext cx="7912390" cy="580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654B8E1-57F2-0081-7A9A-11CFAEDA92FC}"/>
              </a:ext>
            </a:extLst>
          </p:cNvPr>
          <p:cNvSpPr/>
          <p:nvPr/>
        </p:nvSpPr>
        <p:spPr bwMode="white">
          <a:xfrm>
            <a:off x="838594" y="2972262"/>
            <a:ext cx="5990110" cy="645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C75D92F5-3E11-9301-502B-A0C386A1492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00" t="34335" r="19356"/>
          <a:stretch/>
        </p:blipFill>
        <p:spPr>
          <a:xfrm>
            <a:off x="2873012" y="3717032"/>
            <a:ext cx="7128792" cy="3185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6964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FDC8F5-0CCB-4C48-B646-52446FF4BC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96752"/>
            <a:ext cx="11340000" cy="3729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0663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CF9B99-23FC-975B-1D95-0B66E3B9AD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772816"/>
            <a:ext cx="11340000" cy="34917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FD76D8-EEF1-C08D-5400-0F721B745CDA}"/>
              </a:ext>
            </a:extLst>
          </p:cNvPr>
          <p:cNvSpPr/>
          <p:nvPr/>
        </p:nvSpPr>
        <p:spPr bwMode="white">
          <a:xfrm>
            <a:off x="10228721" y="2850862"/>
            <a:ext cx="371335" cy="381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3857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D87841-86FA-ABAE-20A1-E6699C99CC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977" y="1276290"/>
            <a:ext cx="11340000" cy="177829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6E8062-6E79-1FF6-9BB1-D08DF0E014C2}"/>
              </a:ext>
            </a:extLst>
          </p:cNvPr>
          <p:cNvSpPr/>
          <p:nvPr/>
        </p:nvSpPr>
        <p:spPr bwMode="white">
          <a:xfrm>
            <a:off x="10391508" y="2423576"/>
            <a:ext cx="361813" cy="391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56BE6BC-27D9-E57D-9A17-4D7C574D3B3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667" b="46471"/>
          <a:stretch/>
        </p:blipFill>
        <p:spPr>
          <a:xfrm>
            <a:off x="479376" y="3096208"/>
            <a:ext cx="3359736" cy="3141104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756BE6BC-27D9-E57D-9A17-4D7C574D3B3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36" t="762" r="19459" b="48925"/>
          <a:stretch/>
        </p:blipFill>
        <p:spPr>
          <a:xfrm>
            <a:off x="3879137" y="3153467"/>
            <a:ext cx="2736305" cy="2952328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756BE6BC-27D9-E57D-9A17-4D7C574D3B3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756" r="71468"/>
          <a:stretch/>
        </p:blipFill>
        <p:spPr>
          <a:xfrm>
            <a:off x="6877361" y="3450907"/>
            <a:ext cx="2567648" cy="2654888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756BE6BC-27D9-E57D-9A17-4D7C574D3B3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36" t="51075" r="17058"/>
          <a:stretch/>
        </p:blipFill>
        <p:spPr>
          <a:xfrm>
            <a:off x="8981649" y="3253139"/>
            <a:ext cx="2952328" cy="2870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6375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718123-C976-08F7-833F-B353BD362B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1115824"/>
            <a:ext cx="11340000" cy="390251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92321C6-7242-056C-35BD-7A73EC28ECD3}"/>
              </a:ext>
            </a:extLst>
          </p:cNvPr>
          <p:cNvSpPr/>
          <p:nvPr/>
        </p:nvSpPr>
        <p:spPr bwMode="white">
          <a:xfrm>
            <a:off x="10405222" y="4503093"/>
            <a:ext cx="361813" cy="391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A1334135-7D73-7083-B18C-8D240B447A9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522" b="57515"/>
          <a:stretch/>
        </p:blipFill>
        <p:spPr>
          <a:xfrm>
            <a:off x="191344" y="4120482"/>
            <a:ext cx="2063592" cy="2493032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A1334135-7D73-7083-B18C-8D240B447A9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044" r="21631" b="59969"/>
          <a:stretch/>
        </p:blipFill>
        <p:spPr>
          <a:xfrm>
            <a:off x="1990608" y="4214520"/>
            <a:ext cx="3456385" cy="2349016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A1334135-7D73-7083-B18C-8D240B447A9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756" r="73245"/>
          <a:stretch/>
        </p:blipFill>
        <p:spPr>
          <a:xfrm>
            <a:off x="4970084" y="4120482"/>
            <a:ext cx="2351624" cy="2654888"/>
          </a:xfrm>
          <a:prstGeom prst="rect">
            <a:avLst/>
          </a:prstGeom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A1334135-7D73-7083-B18C-8D240B447A9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406" t="44939" r="20812"/>
          <a:stretch/>
        </p:blipFill>
        <p:spPr>
          <a:xfrm>
            <a:off x="7362807" y="4050794"/>
            <a:ext cx="3077372" cy="2707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9457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9A937B-4384-6498-607E-83B9A161032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028"/>
          <a:stretch/>
        </p:blipFill>
        <p:spPr>
          <a:xfrm>
            <a:off x="551384" y="1052736"/>
            <a:ext cx="11340000" cy="1949274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B29EBCE3-97A3-04E4-8B7A-3803AB31ADF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9" b="34933"/>
          <a:stretch/>
        </p:blipFill>
        <p:spPr>
          <a:xfrm>
            <a:off x="911424" y="2852936"/>
            <a:ext cx="10200496" cy="3357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107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9A937B-4384-6498-607E-83B9A161032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486"/>
          <a:stretch/>
        </p:blipFill>
        <p:spPr>
          <a:xfrm>
            <a:off x="263352" y="1268760"/>
            <a:ext cx="11340000" cy="27363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82B243-3DAF-8006-3194-6E13DF51355E}"/>
              </a:ext>
            </a:extLst>
          </p:cNvPr>
          <p:cNvSpPr/>
          <p:nvPr/>
        </p:nvSpPr>
        <p:spPr bwMode="white">
          <a:xfrm>
            <a:off x="10089447" y="3280461"/>
            <a:ext cx="371335" cy="381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29EBCE3-97A3-04E4-8B7A-3803AB31ADF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9" b="36328"/>
          <a:stretch/>
        </p:blipFill>
        <p:spPr>
          <a:xfrm>
            <a:off x="1055440" y="3280461"/>
            <a:ext cx="10200496" cy="3285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2739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9EBCE3-97A3-04E4-8B7A-3803AB31AD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4712" y="1124744"/>
            <a:ext cx="11340000" cy="515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4855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F9F171-2CDD-3BB9-1D52-2553C5A776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908720"/>
            <a:ext cx="11340000" cy="5756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478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B7E6F0-5DB3-21F9-1BCB-08BC7135194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383"/>
          <a:stretch/>
        </p:blipFill>
        <p:spPr>
          <a:xfrm>
            <a:off x="1055440" y="908720"/>
            <a:ext cx="11340000" cy="302433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7FDF13-600C-CB93-3B1E-7364F2AD908D}"/>
              </a:ext>
            </a:extLst>
          </p:cNvPr>
          <p:cNvSpPr/>
          <p:nvPr/>
        </p:nvSpPr>
        <p:spPr bwMode="white">
          <a:xfrm>
            <a:off x="2378916" y="3168973"/>
            <a:ext cx="1856675" cy="381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D8F9F171-2CDD-3BB9-1D52-2553C5A776F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90" t="52534" r="3175"/>
          <a:stretch/>
        </p:blipFill>
        <p:spPr>
          <a:xfrm>
            <a:off x="2063552" y="3922509"/>
            <a:ext cx="8856984" cy="2383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133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C64001-177C-FBCE-03FB-0946D0BA55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56" y="1196752"/>
            <a:ext cx="11340000" cy="524094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DAF5D33-0915-1CF7-0782-52ED2A6F4FFA}"/>
              </a:ext>
            </a:extLst>
          </p:cNvPr>
          <p:cNvSpPr/>
          <p:nvPr/>
        </p:nvSpPr>
        <p:spPr bwMode="white">
          <a:xfrm>
            <a:off x="4735818" y="2681672"/>
            <a:ext cx="1876861" cy="659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65601EC-6D16-A0B6-9F90-F6423C5B5A38}"/>
              </a:ext>
            </a:extLst>
          </p:cNvPr>
          <p:cNvSpPr/>
          <p:nvPr/>
        </p:nvSpPr>
        <p:spPr bwMode="white">
          <a:xfrm>
            <a:off x="8344434" y="2681672"/>
            <a:ext cx="1724630" cy="630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E2A2CD5-B7BB-6B2E-4CA9-CA235CEE76E3}"/>
              </a:ext>
            </a:extLst>
          </p:cNvPr>
          <p:cNvSpPr/>
          <p:nvPr/>
        </p:nvSpPr>
        <p:spPr bwMode="white">
          <a:xfrm>
            <a:off x="1765139" y="3798168"/>
            <a:ext cx="1561511" cy="466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1BDCD19-5125-3105-7B21-FE25384206F1}"/>
              </a:ext>
            </a:extLst>
          </p:cNvPr>
          <p:cNvSpPr/>
          <p:nvPr/>
        </p:nvSpPr>
        <p:spPr bwMode="white">
          <a:xfrm>
            <a:off x="3459950" y="4553881"/>
            <a:ext cx="8193290" cy="673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A3AC8B8-E46F-BBEB-056A-60452D5D73AF}"/>
              </a:ext>
            </a:extLst>
          </p:cNvPr>
          <p:cNvSpPr/>
          <p:nvPr/>
        </p:nvSpPr>
        <p:spPr bwMode="white">
          <a:xfrm>
            <a:off x="1212896" y="5489984"/>
            <a:ext cx="1799383" cy="680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0" grpId="0" animBg="1"/>
      <p:bldP spid="1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B7E6F0-5DB3-21F9-1BCB-08BC7135194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013"/>
          <a:stretch/>
        </p:blipFill>
        <p:spPr>
          <a:xfrm>
            <a:off x="767408" y="1268760"/>
            <a:ext cx="11340000" cy="2063138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726E7B5-2D9E-5373-85B7-0F1F27C3A4E3}"/>
              </a:ext>
            </a:extLst>
          </p:cNvPr>
          <p:cNvSpPr/>
          <p:nvPr/>
        </p:nvSpPr>
        <p:spPr bwMode="white">
          <a:xfrm>
            <a:off x="3357231" y="1313520"/>
            <a:ext cx="7466657" cy="778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40D0F95-C88B-B64D-AE86-3872F0550DB7}"/>
              </a:ext>
            </a:extLst>
          </p:cNvPr>
          <p:cNvSpPr/>
          <p:nvPr/>
        </p:nvSpPr>
        <p:spPr bwMode="white">
          <a:xfrm>
            <a:off x="1643376" y="2442496"/>
            <a:ext cx="1547663" cy="671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D8F9F171-2CDD-3BB9-1D52-2553C5A776F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90" t="52534" r="3175"/>
          <a:stretch/>
        </p:blipFill>
        <p:spPr>
          <a:xfrm>
            <a:off x="1787632" y="3320148"/>
            <a:ext cx="9276920" cy="2496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473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1FB57D-6510-8604-5E90-AE88901A6A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82319"/>
            <a:ext cx="11340000" cy="45349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4F074C-85D5-0FB6-8BC5-F24601537D2E}"/>
              </a:ext>
            </a:extLst>
          </p:cNvPr>
          <p:cNvSpPr/>
          <p:nvPr/>
        </p:nvSpPr>
        <p:spPr bwMode="white">
          <a:xfrm>
            <a:off x="6210686" y="1039481"/>
            <a:ext cx="4973242" cy="619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35DA4B8-076D-D299-1235-6DC58AE0047B}"/>
              </a:ext>
            </a:extLst>
          </p:cNvPr>
          <p:cNvSpPr/>
          <p:nvPr/>
        </p:nvSpPr>
        <p:spPr bwMode="white">
          <a:xfrm>
            <a:off x="1773709" y="2125574"/>
            <a:ext cx="761712" cy="466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67EF5E1-95E3-6A23-6EEF-5D98FB5A677C}"/>
              </a:ext>
            </a:extLst>
          </p:cNvPr>
          <p:cNvSpPr/>
          <p:nvPr/>
        </p:nvSpPr>
        <p:spPr bwMode="white">
          <a:xfrm>
            <a:off x="10400107" y="3078287"/>
            <a:ext cx="476071" cy="400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D25428F-4F7F-F3D2-68D8-7993E7833C2F}"/>
              </a:ext>
            </a:extLst>
          </p:cNvPr>
          <p:cNvSpPr/>
          <p:nvPr/>
        </p:nvSpPr>
        <p:spPr bwMode="white">
          <a:xfrm>
            <a:off x="1802273" y="3964310"/>
            <a:ext cx="980705" cy="457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883237A-16CD-B9E6-07CA-DE005B5A7B7D}"/>
              </a:ext>
            </a:extLst>
          </p:cNvPr>
          <p:cNvSpPr/>
          <p:nvPr/>
        </p:nvSpPr>
        <p:spPr bwMode="white">
          <a:xfrm>
            <a:off x="4715824" y="3691375"/>
            <a:ext cx="2075616" cy="749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D8F9F171-2CDD-3BB9-1D52-2553C5A776F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90" t="52534" r="3175"/>
          <a:stretch/>
        </p:blipFill>
        <p:spPr>
          <a:xfrm>
            <a:off x="3431704" y="4367800"/>
            <a:ext cx="8556840" cy="2302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3575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4F052C-4AB7-B1E1-1102-A2EE3F6BB8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124744"/>
            <a:ext cx="11340000" cy="282148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0F2A816-8AFD-EE88-223F-C54F700D61BB}"/>
              </a:ext>
            </a:extLst>
          </p:cNvPr>
          <p:cNvSpPr/>
          <p:nvPr/>
        </p:nvSpPr>
        <p:spPr bwMode="white">
          <a:xfrm>
            <a:off x="3539332" y="2033600"/>
            <a:ext cx="6780499" cy="692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D8F9F171-2CDD-3BB9-1D52-2553C5A776F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90" t="52534" r="3175"/>
          <a:stretch/>
        </p:blipFill>
        <p:spPr>
          <a:xfrm>
            <a:off x="1775520" y="3789040"/>
            <a:ext cx="9276920" cy="2496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5099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4C3E5E-0370-42F8-D359-5D4C28238C9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855"/>
          <a:stretch/>
        </p:blipFill>
        <p:spPr>
          <a:xfrm>
            <a:off x="695400" y="980728"/>
            <a:ext cx="11340000" cy="3096344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1E360D2A-25F1-209F-BCE9-9E3055C5194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96" b="46471"/>
          <a:stretch/>
        </p:blipFill>
        <p:spPr>
          <a:xfrm>
            <a:off x="551384" y="3816288"/>
            <a:ext cx="6168048" cy="3141104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1E360D2A-25F1-209F-BCE9-9E3055C5194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04" t="52302" r="29412"/>
          <a:stretch/>
        </p:blipFill>
        <p:spPr>
          <a:xfrm>
            <a:off x="6744072" y="3987388"/>
            <a:ext cx="4752528" cy="2798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1617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4C3E5E-0370-42F8-D359-5D4C28238C9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04"/>
          <a:stretch/>
        </p:blipFill>
        <p:spPr>
          <a:xfrm>
            <a:off x="479376" y="1052736"/>
            <a:ext cx="11340000" cy="255029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E360D2A-25F1-209F-BCE9-9E3055C5194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96" b="46471"/>
          <a:stretch/>
        </p:blipFill>
        <p:spPr>
          <a:xfrm>
            <a:off x="1055440" y="3501008"/>
            <a:ext cx="6168048" cy="3141104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1E360D2A-25F1-209F-BCE9-9E3055C5194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04" t="52302" r="29412"/>
          <a:stretch/>
        </p:blipFill>
        <p:spPr>
          <a:xfrm>
            <a:off x="7248128" y="3672108"/>
            <a:ext cx="4752528" cy="2798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100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9EE6A3-A705-9A5B-000C-9C5F4D2906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620688"/>
            <a:ext cx="11340000" cy="35944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0D5098-41E0-F8D5-43B4-4CAE958651C8}"/>
              </a:ext>
            </a:extLst>
          </p:cNvPr>
          <p:cNvSpPr/>
          <p:nvPr/>
        </p:nvSpPr>
        <p:spPr bwMode="white">
          <a:xfrm>
            <a:off x="6906944" y="925784"/>
            <a:ext cx="276120" cy="429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4BA892F-4702-8B01-DECE-38BE10184DE6}"/>
              </a:ext>
            </a:extLst>
          </p:cNvPr>
          <p:cNvSpPr/>
          <p:nvPr/>
        </p:nvSpPr>
        <p:spPr bwMode="white">
          <a:xfrm>
            <a:off x="4993140" y="2689626"/>
            <a:ext cx="6055617" cy="495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06CF72F-4419-5B26-6C9D-47F329F8E5AF}"/>
              </a:ext>
            </a:extLst>
          </p:cNvPr>
          <p:cNvSpPr/>
          <p:nvPr/>
        </p:nvSpPr>
        <p:spPr bwMode="white">
          <a:xfrm>
            <a:off x="1908203" y="3604917"/>
            <a:ext cx="1628161" cy="495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1E360D2A-25F1-209F-BCE9-9E3055C5194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96" b="46471"/>
          <a:stretch/>
        </p:blipFill>
        <p:spPr>
          <a:xfrm>
            <a:off x="5735960" y="3600264"/>
            <a:ext cx="6168048" cy="3141104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1E360D2A-25F1-209F-BCE9-9E3055C5194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04" t="52302" r="29412"/>
          <a:stretch/>
        </p:blipFill>
        <p:spPr>
          <a:xfrm>
            <a:off x="1775520" y="4077072"/>
            <a:ext cx="4752528" cy="2798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719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C511F5-CC36-22EF-6013-07900C8460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4712" y="548680"/>
            <a:ext cx="11340000" cy="354037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8D0E9B4-5ED1-7AC4-97DC-7A4BB407C5ED}"/>
              </a:ext>
            </a:extLst>
          </p:cNvPr>
          <p:cNvSpPr/>
          <p:nvPr/>
        </p:nvSpPr>
        <p:spPr bwMode="white">
          <a:xfrm>
            <a:off x="7905870" y="882677"/>
            <a:ext cx="399899" cy="419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E360D2A-25F1-209F-BCE9-9E3055C5194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96" b="46471"/>
          <a:stretch/>
        </p:blipFill>
        <p:spPr>
          <a:xfrm>
            <a:off x="5221745" y="3816288"/>
            <a:ext cx="6168048" cy="3141104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606C12CD-994B-3EF6-0223-7EFB1930E05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498"/>
          <a:stretch/>
        </p:blipFill>
        <p:spPr>
          <a:xfrm>
            <a:off x="1363022" y="3908253"/>
            <a:ext cx="3722210" cy="2982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2226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1B1AD3-F406-ACF2-3D31-0BB770B79B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80728"/>
            <a:ext cx="11340000" cy="456734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D3ACF7D-E09D-97F5-79AD-1B52F1AD1E18}"/>
              </a:ext>
            </a:extLst>
          </p:cNvPr>
          <p:cNvSpPr/>
          <p:nvPr/>
        </p:nvSpPr>
        <p:spPr bwMode="white">
          <a:xfrm>
            <a:off x="8153054" y="1343064"/>
            <a:ext cx="1133047" cy="505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606C12CD-994B-3EF6-0223-7EFB1930E05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82"/>
          <a:stretch/>
        </p:blipFill>
        <p:spPr>
          <a:xfrm>
            <a:off x="8168538" y="2275006"/>
            <a:ext cx="4628090" cy="3414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4189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EC59CC-E1D4-C9B9-A713-C212337A12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1890706"/>
            <a:ext cx="11340000" cy="369853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EBC076-DF34-AE6D-F857-1D76D9B28267}"/>
              </a:ext>
            </a:extLst>
          </p:cNvPr>
          <p:cNvSpPr/>
          <p:nvPr/>
        </p:nvSpPr>
        <p:spPr bwMode="white">
          <a:xfrm>
            <a:off x="4473383" y="2090884"/>
            <a:ext cx="3313450" cy="45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E81B6E4-0302-4219-BC9E-A8EB97E4A501}"/>
              </a:ext>
            </a:extLst>
          </p:cNvPr>
          <p:cNvSpPr/>
          <p:nvPr/>
        </p:nvSpPr>
        <p:spPr bwMode="white">
          <a:xfrm>
            <a:off x="1702652" y="2871570"/>
            <a:ext cx="2893803" cy="630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27AE1FA-CD67-FE81-BFE9-B7A6FF88A8A8}"/>
              </a:ext>
            </a:extLst>
          </p:cNvPr>
          <p:cNvSpPr/>
          <p:nvPr/>
        </p:nvSpPr>
        <p:spPr bwMode="white">
          <a:xfrm>
            <a:off x="8624718" y="3005985"/>
            <a:ext cx="2789773" cy="495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4D785FD-D847-74E2-0028-E25096322C1A}"/>
              </a:ext>
            </a:extLst>
          </p:cNvPr>
          <p:cNvSpPr/>
          <p:nvPr/>
        </p:nvSpPr>
        <p:spPr bwMode="white">
          <a:xfrm>
            <a:off x="1140889" y="3824801"/>
            <a:ext cx="3527575" cy="630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79A0191-0921-6F78-12A9-D625033A2610}"/>
              </a:ext>
            </a:extLst>
          </p:cNvPr>
          <p:cNvSpPr/>
          <p:nvPr/>
        </p:nvSpPr>
        <p:spPr bwMode="white">
          <a:xfrm>
            <a:off x="6568093" y="3968748"/>
            <a:ext cx="2247052" cy="45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6297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67D12C-B82D-E494-96AC-E4EFFC0547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2132856"/>
            <a:ext cx="11340000" cy="2835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7D1627-0D7C-BA0E-A7DD-0DD8013D838E}"/>
              </a:ext>
            </a:extLst>
          </p:cNvPr>
          <p:cNvSpPr/>
          <p:nvPr/>
        </p:nvSpPr>
        <p:spPr bwMode="white">
          <a:xfrm>
            <a:off x="9111132" y="2352401"/>
            <a:ext cx="2285138" cy="467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FE63705-7386-4FBA-8FD8-B791E10F7D7A}"/>
              </a:ext>
            </a:extLst>
          </p:cNvPr>
          <p:cNvSpPr/>
          <p:nvPr/>
        </p:nvSpPr>
        <p:spPr bwMode="white">
          <a:xfrm>
            <a:off x="1102809" y="3278310"/>
            <a:ext cx="648072" cy="496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39FAE7C-5BF2-A22F-315C-E374249CF36B}"/>
              </a:ext>
            </a:extLst>
          </p:cNvPr>
          <p:cNvSpPr/>
          <p:nvPr/>
        </p:nvSpPr>
        <p:spPr bwMode="white">
          <a:xfrm>
            <a:off x="3293550" y="3278310"/>
            <a:ext cx="2199445" cy="496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643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1FA708-7F24-F59E-2EA8-1999D1B70B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56" y="1124744"/>
            <a:ext cx="11340000" cy="536586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11467A0-2F26-B1BD-F0BC-501A3948763D}"/>
              </a:ext>
            </a:extLst>
          </p:cNvPr>
          <p:cNvSpPr/>
          <p:nvPr/>
        </p:nvSpPr>
        <p:spPr bwMode="white">
          <a:xfrm>
            <a:off x="10543880" y="3917279"/>
            <a:ext cx="333249" cy="390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8050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6FA5F8-A1E2-4AA6-7DA1-B243122772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1224000"/>
            <a:ext cx="11340000" cy="298163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14C081-C370-3250-5D91-62D622682F9D}"/>
              </a:ext>
            </a:extLst>
          </p:cNvPr>
          <p:cNvSpPr/>
          <p:nvPr/>
        </p:nvSpPr>
        <p:spPr bwMode="white">
          <a:xfrm>
            <a:off x="10452829" y="3491187"/>
            <a:ext cx="371335" cy="39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69D71BC-19B7-A85F-180E-2AAFA3FE054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201" b="53796"/>
          <a:stretch/>
        </p:blipFill>
        <p:spPr>
          <a:xfrm>
            <a:off x="911424" y="4293096"/>
            <a:ext cx="5760640" cy="1656184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769D71BC-19B7-A85F-180E-2AAFA3FE054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480" r="58943"/>
          <a:stretch/>
        </p:blipFill>
        <p:spPr>
          <a:xfrm>
            <a:off x="7063457" y="4365104"/>
            <a:ext cx="4655880" cy="1667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2767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3AFDB2-1D42-AB7B-F5A4-60114F4F10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844824"/>
            <a:ext cx="11340000" cy="376913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46145B-448B-F76D-750E-164D11F67F24}"/>
              </a:ext>
            </a:extLst>
          </p:cNvPr>
          <p:cNvSpPr/>
          <p:nvPr/>
        </p:nvSpPr>
        <p:spPr bwMode="white">
          <a:xfrm>
            <a:off x="10415565" y="3133010"/>
            <a:ext cx="342770" cy="381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892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BF7838-3022-1C46-5AA3-BCE0860E75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024" y="1399557"/>
            <a:ext cx="11340000" cy="2748103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DD78447-D95D-4A38-4BA0-C98471C608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4149080"/>
            <a:ext cx="11340000" cy="183775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53C686E-6A11-A5D1-94EA-6A24A5504B96}"/>
              </a:ext>
            </a:extLst>
          </p:cNvPr>
          <p:cNvSpPr/>
          <p:nvPr/>
        </p:nvSpPr>
        <p:spPr bwMode="white">
          <a:xfrm>
            <a:off x="4798548" y="4147660"/>
            <a:ext cx="6626043" cy="734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62AE415-A0F3-69F7-EEB5-3346098E45AA}"/>
              </a:ext>
            </a:extLst>
          </p:cNvPr>
          <p:cNvSpPr/>
          <p:nvPr/>
        </p:nvSpPr>
        <p:spPr bwMode="white">
          <a:xfrm>
            <a:off x="1161370" y="5132743"/>
            <a:ext cx="2990414" cy="632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2500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5D92F5-3E11-9301-502B-A0C386A149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268760"/>
            <a:ext cx="11340000" cy="524299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A18367-FDF4-F6A3-B120-B450752BD924}"/>
              </a:ext>
            </a:extLst>
          </p:cNvPr>
          <p:cNvSpPr/>
          <p:nvPr/>
        </p:nvSpPr>
        <p:spPr bwMode="white">
          <a:xfrm>
            <a:off x="4292719" y="2345956"/>
            <a:ext cx="723627" cy="371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953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2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66</cp:revision>
  <dcterms:created xsi:type="dcterms:W3CDTF">2015-09-16T06:44:00Z</dcterms:created>
  <dcterms:modified xsi:type="dcterms:W3CDTF">2025-05-03T02:37:23Z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