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9" r:id="rId4"/>
    <p:sldId id="338" r:id="rId5"/>
    <p:sldId id="337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3188612"/>
            <a:ext cx="12097344" cy="480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762CB-F80E-3876-92D2-5F9B0E144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1340000" cy="3559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E17C0C-F9E3-CB9C-68B8-55EE6857E42A}"/>
              </a:ext>
            </a:extLst>
          </p:cNvPr>
          <p:cNvSpPr/>
          <p:nvPr/>
        </p:nvSpPr>
        <p:spPr bwMode="white">
          <a:xfrm>
            <a:off x="9678869" y="1673560"/>
            <a:ext cx="10730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0B665C-CD66-4540-157E-5161F6026B1C}"/>
              </a:ext>
            </a:extLst>
          </p:cNvPr>
          <p:cNvSpPr/>
          <p:nvPr/>
        </p:nvSpPr>
        <p:spPr bwMode="white">
          <a:xfrm>
            <a:off x="1271465" y="2609664"/>
            <a:ext cx="4960654" cy="57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4E5293-4012-EEF7-3D95-2C1F1BDDBE91}"/>
              </a:ext>
            </a:extLst>
          </p:cNvPr>
          <p:cNvSpPr/>
          <p:nvPr/>
        </p:nvSpPr>
        <p:spPr bwMode="white">
          <a:xfrm>
            <a:off x="3737509" y="3473760"/>
            <a:ext cx="1685779" cy="58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1E87C012-5437-1F95-87A8-97F21B55E6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/>
        </p:blipFill>
        <p:spPr>
          <a:xfrm>
            <a:off x="5879976" y="3356951"/>
            <a:ext cx="5178936" cy="335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07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E041B-EF76-FE43-1B0B-3327F0255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4879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30513A-9A5F-49C0-0750-7078614C1EFC}"/>
              </a:ext>
            </a:extLst>
          </p:cNvPr>
          <p:cNvSpPr/>
          <p:nvPr/>
        </p:nvSpPr>
        <p:spPr bwMode="white">
          <a:xfrm>
            <a:off x="10135375" y="3125567"/>
            <a:ext cx="333249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56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97C5F-0169-56FB-668A-A7175CC6CA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11340000" cy="461859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FE041B-EF76-FE43-1B0B-3327F0255C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" t="48548" r="8038"/>
          <a:stretch/>
        </p:blipFill>
        <p:spPr>
          <a:xfrm>
            <a:off x="4583832" y="4581128"/>
            <a:ext cx="7272808" cy="211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4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53DDA-1C5E-46D4-A067-CA45B23B52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3559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E39116-EA83-F440-4E9F-0FB6456BA937}"/>
              </a:ext>
            </a:extLst>
          </p:cNvPr>
          <p:cNvSpPr/>
          <p:nvPr/>
        </p:nvSpPr>
        <p:spPr bwMode="white">
          <a:xfrm>
            <a:off x="7367505" y="3545768"/>
            <a:ext cx="4248472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FA9B57-F9A4-B8D5-9BD1-5275E068DBC4}"/>
              </a:ext>
            </a:extLst>
          </p:cNvPr>
          <p:cNvSpPr/>
          <p:nvPr/>
        </p:nvSpPr>
        <p:spPr bwMode="white">
          <a:xfrm>
            <a:off x="2110920" y="4625888"/>
            <a:ext cx="460851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00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42807-01AE-EFB1-8F64-4BC5EB6CA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45588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E0B0A3-B093-B892-33B5-20654C731EEB}"/>
              </a:ext>
            </a:extLst>
          </p:cNvPr>
          <p:cNvSpPr/>
          <p:nvPr/>
        </p:nvSpPr>
        <p:spPr bwMode="white">
          <a:xfrm>
            <a:off x="6443363" y="3300201"/>
            <a:ext cx="1599596" cy="44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73E81D-1BA2-7331-9130-F1415E3F2EC3}"/>
              </a:ext>
            </a:extLst>
          </p:cNvPr>
          <p:cNvSpPr/>
          <p:nvPr/>
        </p:nvSpPr>
        <p:spPr bwMode="white">
          <a:xfrm>
            <a:off x="5595958" y="3977817"/>
            <a:ext cx="573198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7D3D0A-6015-80CC-68A5-4A1CA3037C8A}"/>
              </a:ext>
            </a:extLst>
          </p:cNvPr>
          <p:cNvSpPr/>
          <p:nvPr/>
        </p:nvSpPr>
        <p:spPr bwMode="white">
          <a:xfrm>
            <a:off x="1711222" y="5102747"/>
            <a:ext cx="495113" cy="43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0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74098-F0F1-AD1E-90ED-6666F3504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09" y="1844824"/>
            <a:ext cx="11340000" cy="34829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C3B0C4-2272-8AF6-FE37-9AD134B8D967}"/>
              </a:ext>
            </a:extLst>
          </p:cNvPr>
          <p:cNvSpPr/>
          <p:nvPr/>
        </p:nvSpPr>
        <p:spPr bwMode="white">
          <a:xfrm>
            <a:off x="1926749" y="3617777"/>
            <a:ext cx="3930480" cy="64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106DDD-D826-A73F-F40C-F59C789AE248}"/>
              </a:ext>
            </a:extLst>
          </p:cNvPr>
          <p:cNvSpPr/>
          <p:nvPr/>
        </p:nvSpPr>
        <p:spPr bwMode="white">
          <a:xfrm>
            <a:off x="10619797" y="3801007"/>
            <a:ext cx="476070" cy="44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A85079-D3D7-6B34-4836-8F89AB05C3F9}"/>
              </a:ext>
            </a:extLst>
          </p:cNvPr>
          <p:cNvSpPr/>
          <p:nvPr/>
        </p:nvSpPr>
        <p:spPr bwMode="white">
          <a:xfrm>
            <a:off x="1631586" y="4599810"/>
            <a:ext cx="5233755" cy="60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1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D7B92-176C-5E61-8E5E-14B4BF274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926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D3C9F-6170-61B2-C5FD-1072E18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124744"/>
            <a:ext cx="11340000" cy="3446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4BB1D0-895C-AC2A-DD77-C0DA38F58B54}"/>
              </a:ext>
            </a:extLst>
          </p:cNvPr>
          <p:cNvSpPr/>
          <p:nvPr/>
        </p:nvSpPr>
        <p:spPr bwMode="white">
          <a:xfrm>
            <a:off x="3424254" y="3950399"/>
            <a:ext cx="409420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11D7B92-176C-5E61-8E5E-14B4BF2744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0" t="39461" r="17451"/>
          <a:stretch/>
        </p:blipFill>
        <p:spPr>
          <a:xfrm>
            <a:off x="3628964" y="4423510"/>
            <a:ext cx="5760640" cy="243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06ACA-B377-4CDF-62CF-80B71BC8F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26330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048D78-2B42-11C1-651C-65F76B417B25}"/>
              </a:ext>
            </a:extLst>
          </p:cNvPr>
          <p:cNvSpPr/>
          <p:nvPr/>
        </p:nvSpPr>
        <p:spPr bwMode="white">
          <a:xfrm>
            <a:off x="2402122" y="1961592"/>
            <a:ext cx="395727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91F596-DAE5-B6D1-F831-D87418ACB66C}"/>
              </a:ext>
            </a:extLst>
          </p:cNvPr>
          <p:cNvSpPr/>
          <p:nvPr/>
        </p:nvSpPr>
        <p:spPr bwMode="white">
          <a:xfrm>
            <a:off x="3911121" y="2897696"/>
            <a:ext cx="39604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11D7B92-176C-5E61-8E5E-14B4BF2744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0" t="39461" r="17451"/>
          <a:stretch/>
        </p:blipFill>
        <p:spPr>
          <a:xfrm>
            <a:off x="4007768" y="3899529"/>
            <a:ext cx="5760640" cy="243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17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20F88-69ED-051A-FE98-D5028D70B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4207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A2AB30-6892-CE29-B334-9A4ECF7621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3719736" y="4293096"/>
            <a:ext cx="5519976" cy="254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5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B9AEE-0E6B-53E1-A996-1C887A2FB1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86" y="1210680"/>
            <a:ext cx="11340000" cy="16423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A2AB30-6892-CE29-B334-9A4ECF7621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48"/>
          <a:stretch/>
        </p:blipFill>
        <p:spPr>
          <a:xfrm>
            <a:off x="4799856" y="2420888"/>
            <a:ext cx="2818176" cy="4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79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8556E-CD9C-E3C6-4965-C717665B3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2719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FB9600-E9D3-3CD1-02D4-695D0C2AC643}"/>
              </a:ext>
            </a:extLst>
          </p:cNvPr>
          <p:cNvSpPr/>
          <p:nvPr/>
        </p:nvSpPr>
        <p:spPr bwMode="white">
          <a:xfrm>
            <a:off x="2223083" y="2897696"/>
            <a:ext cx="105254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CA2AB30-6892-CE29-B334-9A4ECF7621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7" r="47513"/>
          <a:stretch/>
        </p:blipFill>
        <p:spPr>
          <a:xfrm>
            <a:off x="4871864" y="3386658"/>
            <a:ext cx="2618674" cy="347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27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0B0B5-CB0A-166E-1FFD-256E65320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1340000" cy="3526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20C68-02E3-5169-6036-90EEBC1956D6}"/>
              </a:ext>
            </a:extLst>
          </p:cNvPr>
          <p:cNvSpPr/>
          <p:nvPr/>
        </p:nvSpPr>
        <p:spPr bwMode="white">
          <a:xfrm>
            <a:off x="6770676" y="2609664"/>
            <a:ext cx="3981204" cy="65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0FDBC9-19E9-210F-7F93-957161600EB3}"/>
              </a:ext>
            </a:extLst>
          </p:cNvPr>
          <p:cNvSpPr/>
          <p:nvPr/>
        </p:nvSpPr>
        <p:spPr bwMode="white">
          <a:xfrm>
            <a:off x="1305386" y="3401752"/>
            <a:ext cx="2965774" cy="77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ECA2AB30-6892-CE29-B334-9A4ECF7621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7" r="48149"/>
          <a:stretch/>
        </p:blipFill>
        <p:spPr>
          <a:xfrm>
            <a:off x="5781874" y="3401752"/>
            <a:ext cx="2463196" cy="334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7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51FCB-7F50-7F21-97D3-F8A47EECA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63" y="1052736"/>
            <a:ext cx="11340000" cy="258461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E87C012-5437-1F95-87A8-97F21B55E6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/>
        </p:blipFill>
        <p:spPr>
          <a:xfrm>
            <a:off x="5591944" y="3212976"/>
            <a:ext cx="5233040" cy="3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8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2025-05-03T01:57:34Z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