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5" r:id="rId4"/>
    <p:sldId id="354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4571" y="1909952"/>
            <a:ext cx="8942857" cy="3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0377D-ADB5-6182-F56A-313ADB722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81982"/>
            <a:ext cx="11340000" cy="277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67E69-F158-87B5-80B9-3CC544BAF544}"/>
              </a:ext>
            </a:extLst>
          </p:cNvPr>
          <p:cNvSpPr/>
          <p:nvPr/>
        </p:nvSpPr>
        <p:spPr bwMode="white">
          <a:xfrm>
            <a:off x="4684292" y="3043771"/>
            <a:ext cx="923576" cy="42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C787E-7441-6855-3DC2-1A0FD933048D}"/>
              </a:ext>
            </a:extLst>
          </p:cNvPr>
          <p:cNvSpPr/>
          <p:nvPr/>
        </p:nvSpPr>
        <p:spPr bwMode="white">
          <a:xfrm>
            <a:off x="8616634" y="3043771"/>
            <a:ext cx="1171133" cy="3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EA880-1EBD-58C1-6A4E-6A746A58C6FE}"/>
              </a:ext>
            </a:extLst>
          </p:cNvPr>
          <p:cNvSpPr/>
          <p:nvPr/>
        </p:nvSpPr>
        <p:spPr bwMode="white">
          <a:xfrm>
            <a:off x="4684292" y="3948444"/>
            <a:ext cx="837884" cy="4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8FC48F-69A2-04E5-2A63-D918C816E792}"/>
              </a:ext>
            </a:extLst>
          </p:cNvPr>
          <p:cNvSpPr/>
          <p:nvPr/>
        </p:nvSpPr>
        <p:spPr bwMode="white">
          <a:xfrm>
            <a:off x="8530942" y="3948444"/>
            <a:ext cx="1028312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6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6830A-9A0E-8494-B9E3-328E8749F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575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6C868-862A-5E8F-752C-EC6B6AF9296E}"/>
              </a:ext>
            </a:extLst>
          </p:cNvPr>
          <p:cNvSpPr/>
          <p:nvPr/>
        </p:nvSpPr>
        <p:spPr bwMode="white">
          <a:xfrm>
            <a:off x="4087168" y="2518430"/>
            <a:ext cx="523677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B1D094-C148-5DE7-01E7-C481D53A1619}"/>
              </a:ext>
            </a:extLst>
          </p:cNvPr>
          <p:cNvSpPr/>
          <p:nvPr/>
        </p:nvSpPr>
        <p:spPr bwMode="white">
          <a:xfrm>
            <a:off x="8657446" y="2480304"/>
            <a:ext cx="1056876" cy="4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361A0-3E9A-63AE-A0B5-7648E4BF584E}"/>
              </a:ext>
            </a:extLst>
          </p:cNvPr>
          <p:cNvSpPr/>
          <p:nvPr/>
        </p:nvSpPr>
        <p:spPr bwMode="white">
          <a:xfrm>
            <a:off x="3182634" y="3257736"/>
            <a:ext cx="2781974" cy="63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05DE8C-933A-E0B3-F5C5-C9F4000D2D20}"/>
              </a:ext>
            </a:extLst>
          </p:cNvPr>
          <p:cNvSpPr/>
          <p:nvPr/>
        </p:nvSpPr>
        <p:spPr bwMode="white">
          <a:xfrm>
            <a:off x="8248025" y="3395328"/>
            <a:ext cx="2161360" cy="4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775B0-32F1-F72F-EB67-47D96200F54A}"/>
              </a:ext>
            </a:extLst>
          </p:cNvPr>
          <p:cNvSpPr/>
          <p:nvPr/>
        </p:nvSpPr>
        <p:spPr bwMode="white">
          <a:xfrm>
            <a:off x="3582534" y="4300821"/>
            <a:ext cx="1561511" cy="5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07775F-0EB1-32BD-C1E4-1D5A79CC35B4}"/>
              </a:ext>
            </a:extLst>
          </p:cNvPr>
          <p:cNvSpPr/>
          <p:nvPr/>
        </p:nvSpPr>
        <p:spPr bwMode="white">
          <a:xfrm>
            <a:off x="8412880" y="4300822"/>
            <a:ext cx="1739427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4EA44B-11B0-B674-4527-C9766AFD26AC}"/>
              </a:ext>
            </a:extLst>
          </p:cNvPr>
          <p:cNvSpPr/>
          <p:nvPr/>
        </p:nvSpPr>
        <p:spPr bwMode="white">
          <a:xfrm>
            <a:off x="3182634" y="5215845"/>
            <a:ext cx="2277918" cy="5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734BD1-AC71-F04E-D634-EA37483D23B0}"/>
              </a:ext>
            </a:extLst>
          </p:cNvPr>
          <p:cNvSpPr/>
          <p:nvPr/>
        </p:nvSpPr>
        <p:spPr bwMode="white">
          <a:xfrm>
            <a:off x="8895481" y="5225377"/>
            <a:ext cx="1551989" cy="4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0685B-D0A2-7015-882A-2E3733DF0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56792"/>
            <a:ext cx="11340000" cy="3765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D0B7E-AC73-D74A-ED6B-6CDA0C99D270}"/>
              </a:ext>
            </a:extLst>
          </p:cNvPr>
          <p:cNvSpPr/>
          <p:nvPr/>
        </p:nvSpPr>
        <p:spPr bwMode="white">
          <a:xfrm>
            <a:off x="10553401" y="3758900"/>
            <a:ext cx="333248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CF2E7-A59A-4BB2-A5BE-B9E8198BFF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152088" y="1772816"/>
            <a:ext cx="10056480" cy="355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97DC4-F3D1-8C7C-4D56-B39B5F62E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25266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381137-0AA4-8316-84BA-F8F51466C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56" y="4022987"/>
            <a:ext cx="11340000" cy="167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0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09E82-C719-69D5-FA1C-75ED10577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1715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6C587-52CC-9B54-0054-10DD5C1110C4}"/>
              </a:ext>
            </a:extLst>
          </p:cNvPr>
          <p:cNvSpPr/>
          <p:nvPr/>
        </p:nvSpPr>
        <p:spPr bwMode="white">
          <a:xfrm>
            <a:off x="10420923" y="4243753"/>
            <a:ext cx="333249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52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8EE0D-ACF2-F803-DEB7-51ED55ABE6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2304216" y="1700808"/>
            <a:ext cx="7680216" cy="358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FEB06-33AB-9FAC-A615-F0548E8D9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2060848"/>
            <a:ext cx="11340000" cy="268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800A2-2781-E067-5259-3026C6E2E4F7}"/>
              </a:ext>
            </a:extLst>
          </p:cNvPr>
          <p:cNvSpPr/>
          <p:nvPr/>
        </p:nvSpPr>
        <p:spPr bwMode="white">
          <a:xfrm>
            <a:off x="10401059" y="3253703"/>
            <a:ext cx="361813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1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A2218-229A-9238-B7CF-CAD02AFF1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47332"/>
            <a:ext cx="11340000" cy="269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5A4CC-F481-CCD5-1748-75B58CA5C7F6}"/>
              </a:ext>
            </a:extLst>
          </p:cNvPr>
          <p:cNvSpPr/>
          <p:nvPr/>
        </p:nvSpPr>
        <p:spPr bwMode="white">
          <a:xfrm>
            <a:off x="10335230" y="3063542"/>
            <a:ext cx="418942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E2AD08-1653-30F1-A5CD-A5E0AB4097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r="15129" b="23259"/>
          <a:stretch/>
        </p:blipFill>
        <p:spPr>
          <a:xfrm>
            <a:off x="1703512" y="3494996"/>
            <a:ext cx="9145016" cy="318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2AD08-1653-30F1-A5CD-A5E0AB4097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440120" y="1484784"/>
            <a:ext cx="9624432" cy="428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97ED-C614-C71F-B707-0048BACA9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284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0D1F9-FF59-C526-A590-564B2727FB16}"/>
              </a:ext>
            </a:extLst>
          </p:cNvPr>
          <p:cNvSpPr/>
          <p:nvPr/>
        </p:nvSpPr>
        <p:spPr bwMode="white">
          <a:xfrm>
            <a:off x="4156432" y="3113720"/>
            <a:ext cx="256300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DFC38-D7B8-A0F9-BDF2-93572A911BD2}"/>
              </a:ext>
            </a:extLst>
          </p:cNvPr>
          <p:cNvSpPr/>
          <p:nvPr/>
        </p:nvSpPr>
        <p:spPr bwMode="white">
          <a:xfrm>
            <a:off x="8112578" y="3534873"/>
            <a:ext cx="1056876" cy="46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61FD4-4B1B-4F67-D2DD-EC9333482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539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18CD2-936C-EE04-7262-0705FB5B95AA}"/>
              </a:ext>
            </a:extLst>
          </p:cNvPr>
          <p:cNvSpPr/>
          <p:nvPr/>
        </p:nvSpPr>
        <p:spPr bwMode="white">
          <a:xfrm>
            <a:off x="10444502" y="2334160"/>
            <a:ext cx="418942" cy="38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5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1CD1B-E267-3E01-C05E-C293F6368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00808"/>
            <a:ext cx="11340000" cy="379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A120D-50BB-BB9C-3BE1-C95AAC1BAC6F}"/>
              </a:ext>
            </a:extLst>
          </p:cNvPr>
          <p:cNvSpPr/>
          <p:nvPr/>
        </p:nvSpPr>
        <p:spPr bwMode="white">
          <a:xfrm>
            <a:off x="6302689" y="4805809"/>
            <a:ext cx="647455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71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34D77-3C16-CA09-D949-949AE5CAF0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063552" y="2132856"/>
            <a:ext cx="7776864" cy="274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64871-DA56-092F-0F49-6D35310B5BD0}"/>
              </a:ext>
            </a:extLst>
          </p:cNvPr>
          <p:cNvSpPr/>
          <p:nvPr/>
        </p:nvSpPr>
        <p:spPr bwMode="white">
          <a:xfrm>
            <a:off x="5748337" y="2381148"/>
            <a:ext cx="695062" cy="42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B0D8F2-F221-A3B2-B080-F1DD0D051E27}"/>
              </a:ext>
            </a:extLst>
          </p:cNvPr>
          <p:cNvSpPr/>
          <p:nvPr/>
        </p:nvSpPr>
        <p:spPr bwMode="white">
          <a:xfrm>
            <a:off x="6919471" y="3297921"/>
            <a:ext cx="923576" cy="37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68BEED-7E6A-1875-A46B-D84CC860D84E}"/>
              </a:ext>
            </a:extLst>
          </p:cNvPr>
          <p:cNvSpPr/>
          <p:nvPr/>
        </p:nvSpPr>
        <p:spPr bwMode="white">
          <a:xfrm>
            <a:off x="7509798" y="4224244"/>
            <a:ext cx="1342518" cy="42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1EC3F-80A9-CCD9-5066-1D593428F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11340000" cy="26976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56D31-1B42-899C-96A1-5D5DA9407E01}"/>
              </a:ext>
            </a:extLst>
          </p:cNvPr>
          <p:cNvSpPr/>
          <p:nvPr/>
        </p:nvSpPr>
        <p:spPr bwMode="white">
          <a:xfrm>
            <a:off x="7313396" y="2969704"/>
            <a:ext cx="2790412" cy="57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3EAB6-AD12-7231-32C0-4643956F194C}"/>
              </a:ext>
            </a:extLst>
          </p:cNvPr>
          <p:cNvSpPr/>
          <p:nvPr/>
        </p:nvSpPr>
        <p:spPr bwMode="white">
          <a:xfrm>
            <a:off x="7903723" y="4013977"/>
            <a:ext cx="523678" cy="4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6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3C6C8-E9CB-83E4-FCA7-A8D0A2283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6025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0B4B9-07B4-EAE5-3B65-59607B2671AA}"/>
              </a:ext>
            </a:extLst>
          </p:cNvPr>
          <p:cNvSpPr/>
          <p:nvPr/>
        </p:nvSpPr>
        <p:spPr bwMode="white">
          <a:xfrm>
            <a:off x="4631200" y="2702561"/>
            <a:ext cx="2851191" cy="6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2876C2-EE77-F9F5-28DF-F1D38D6F0836}"/>
              </a:ext>
            </a:extLst>
          </p:cNvPr>
          <p:cNvSpPr/>
          <p:nvPr/>
        </p:nvSpPr>
        <p:spPr bwMode="white">
          <a:xfrm>
            <a:off x="4415176" y="3754384"/>
            <a:ext cx="1800199" cy="5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DEC3AB-FEFA-7040-2C7B-D7008A2EF1AA}"/>
              </a:ext>
            </a:extLst>
          </p:cNvPr>
          <p:cNvSpPr/>
          <p:nvPr/>
        </p:nvSpPr>
        <p:spPr bwMode="white">
          <a:xfrm>
            <a:off x="7463348" y="3754384"/>
            <a:ext cx="2784475" cy="5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250361-DA16-9D40-7145-6FB6C9A8CD6D}"/>
              </a:ext>
            </a:extLst>
          </p:cNvPr>
          <p:cNvSpPr/>
          <p:nvPr/>
        </p:nvSpPr>
        <p:spPr bwMode="white">
          <a:xfrm>
            <a:off x="4775216" y="4697896"/>
            <a:ext cx="2707175" cy="55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7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2B26C-3916-6C24-F4D9-8B44366DB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27997"/>
            <a:ext cx="11340000" cy="47652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EB3715-4758-D030-F628-BF58A7A60389}"/>
              </a:ext>
            </a:extLst>
          </p:cNvPr>
          <p:cNvSpPr/>
          <p:nvPr/>
        </p:nvSpPr>
        <p:spPr bwMode="white">
          <a:xfrm>
            <a:off x="3811290" y="2380869"/>
            <a:ext cx="3916253" cy="6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B32078-5700-1673-3690-049DA790D947}"/>
              </a:ext>
            </a:extLst>
          </p:cNvPr>
          <p:cNvSpPr/>
          <p:nvPr/>
        </p:nvSpPr>
        <p:spPr bwMode="white">
          <a:xfrm>
            <a:off x="7655537" y="3388982"/>
            <a:ext cx="33843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4E0598-CBCF-454F-25EE-814A1C56A20C}"/>
              </a:ext>
            </a:extLst>
          </p:cNvPr>
          <p:cNvSpPr/>
          <p:nvPr/>
        </p:nvSpPr>
        <p:spPr bwMode="white">
          <a:xfrm>
            <a:off x="7367504" y="4366886"/>
            <a:ext cx="3672409" cy="53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53443F-22C7-8B40-3C26-9CFFAF3F3142}"/>
              </a:ext>
            </a:extLst>
          </p:cNvPr>
          <p:cNvSpPr/>
          <p:nvPr/>
        </p:nvSpPr>
        <p:spPr bwMode="white">
          <a:xfrm>
            <a:off x="2335472" y="4434972"/>
            <a:ext cx="485591" cy="4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57B1D2D-F95F-9454-48F0-3B2EA9D1A2F9}"/>
              </a:ext>
            </a:extLst>
          </p:cNvPr>
          <p:cNvSpPr/>
          <p:nvPr/>
        </p:nvSpPr>
        <p:spPr bwMode="white">
          <a:xfrm>
            <a:off x="2325950" y="5247450"/>
            <a:ext cx="5041554" cy="58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5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AACA0-5E7B-53C1-1F0A-2CD283A59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988840"/>
            <a:ext cx="11340000" cy="2934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2D14C-2445-283A-ADE9-A4BBC8B104EB}"/>
              </a:ext>
            </a:extLst>
          </p:cNvPr>
          <p:cNvSpPr/>
          <p:nvPr/>
        </p:nvSpPr>
        <p:spPr bwMode="white">
          <a:xfrm>
            <a:off x="7655536" y="2105609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F8B7C-FBD3-4EDF-3F1D-6EA8D4A6A6C6}"/>
              </a:ext>
            </a:extLst>
          </p:cNvPr>
          <p:cNvSpPr/>
          <p:nvPr/>
        </p:nvSpPr>
        <p:spPr bwMode="white">
          <a:xfrm>
            <a:off x="7655536" y="3041713"/>
            <a:ext cx="30243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FDA68A-59A3-7361-45FA-AEB5FF57121A}"/>
              </a:ext>
            </a:extLst>
          </p:cNvPr>
          <p:cNvSpPr/>
          <p:nvPr/>
        </p:nvSpPr>
        <p:spPr bwMode="white">
          <a:xfrm>
            <a:off x="1996286" y="3132020"/>
            <a:ext cx="1009269" cy="4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005645-9C42-E231-8749-8B623D7918F7}"/>
              </a:ext>
            </a:extLst>
          </p:cNvPr>
          <p:cNvSpPr/>
          <p:nvPr/>
        </p:nvSpPr>
        <p:spPr bwMode="white">
          <a:xfrm>
            <a:off x="1996286" y="3905808"/>
            <a:ext cx="5443226" cy="64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1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32DAD-7FD1-8651-149A-53A9DDA9E5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1"/>
          <a:stretch/>
        </p:blipFill>
        <p:spPr>
          <a:xfrm>
            <a:off x="1559496" y="1124744"/>
            <a:ext cx="8784976" cy="5406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F7DD8-5AB7-185D-AB71-5E1D5A1001DA}"/>
              </a:ext>
            </a:extLst>
          </p:cNvPr>
          <p:cNvSpPr/>
          <p:nvPr/>
        </p:nvSpPr>
        <p:spPr bwMode="white">
          <a:xfrm>
            <a:off x="6567757" y="2192688"/>
            <a:ext cx="847405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1D6CF-0CFE-12EB-30A2-DE06CB850BCE}"/>
              </a:ext>
            </a:extLst>
          </p:cNvPr>
          <p:cNvSpPr/>
          <p:nvPr/>
        </p:nvSpPr>
        <p:spPr bwMode="white">
          <a:xfrm>
            <a:off x="6567757" y="3136675"/>
            <a:ext cx="971183" cy="4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12E23-9A1E-BE69-DF86-6315907F7868}"/>
              </a:ext>
            </a:extLst>
          </p:cNvPr>
          <p:cNvSpPr/>
          <p:nvPr/>
        </p:nvSpPr>
        <p:spPr bwMode="white">
          <a:xfrm>
            <a:off x="8205440" y="4071126"/>
            <a:ext cx="1190176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444B0-80E0-9611-F9C2-B86E33D0C67B}"/>
              </a:ext>
            </a:extLst>
          </p:cNvPr>
          <p:cNvSpPr/>
          <p:nvPr/>
        </p:nvSpPr>
        <p:spPr bwMode="white">
          <a:xfrm>
            <a:off x="5072896" y="5024648"/>
            <a:ext cx="647455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83D45-44D8-A5DD-E0A7-0A6D63A58DD0}"/>
              </a:ext>
            </a:extLst>
          </p:cNvPr>
          <p:cNvSpPr/>
          <p:nvPr/>
        </p:nvSpPr>
        <p:spPr bwMode="white">
          <a:xfrm>
            <a:off x="5615616" y="5959099"/>
            <a:ext cx="1171133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9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EEA12-2786-E6F8-618D-FF18CBEEC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4781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81FB9-A4BD-DB8F-D444-C0B851826FA4}"/>
              </a:ext>
            </a:extLst>
          </p:cNvPr>
          <p:cNvSpPr/>
          <p:nvPr/>
        </p:nvSpPr>
        <p:spPr bwMode="white">
          <a:xfrm>
            <a:off x="5503133" y="1568230"/>
            <a:ext cx="1332997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8A2C78-74E2-0D2B-B904-92D3944703A3}"/>
              </a:ext>
            </a:extLst>
          </p:cNvPr>
          <p:cNvSpPr/>
          <p:nvPr/>
        </p:nvSpPr>
        <p:spPr bwMode="white">
          <a:xfrm>
            <a:off x="7150337" y="2511215"/>
            <a:ext cx="561763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5F32B-9DBC-6192-CA07-CB3AED6F54A1}"/>
              </a:ext>
            </a:extLst>
          </p:cNvPr>
          <p:cNvSpPr/>
          <p:nvPr/>
        </p:nvSpPr>
        <p:spPr bwMode="white">
          <a:xfrm>
            <a:off x="9321219" y="3444675"/>
            <a:ext cx="1037833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76B01D-1D16-8475-14EF-64E943169951}"/>
              </a:ext>
            </a:extLst>
          </p:cNvPr>
          <p:cNvSpPr/>
          <p:nvPr/>
        </p:nvSpPr>
        <p:spPr bwMode="white">
          <a:xfrm>
            <a:off x="2494367" y="5321120"/>
            <a:ext cx="723627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9C1274-F91D-ADBA-F431-EB32EDF51EC5}"/>
              </a:ext>
            </a:extLst>
          </p:cNvPr>
          <p:cNvSpPr/>
          <p:nvPr/>
        </p:nvSpPr>
        <p:spPr bwMode="white">
          <a:xfrm>
            <a:off x="7969178" y="5321120"/>
            <a:ext cx="875969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7F4F6-7D71-0877-394F-0EAFB4406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73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6320E-DF51-A690-62A5-C3DCA45AC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48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27F9D-B4AE-B5E6-6A37-639DED417B54}"/>
              </a:ext>
            </a:extLst>
          </p:cNvPr>
          <p:cNvSpPr/>
          <p:nvPr/>
        </p:nvSpPr>
        <p:spPr bwMode="white">
          <a:xfrm>
            <a:off x="5242470" y="2076829"/>
            <a:ext cx="2773106" cy="6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B9C192-188B-02B1-5C89-95888D7F0FBD}"/>
              </a:ext>
            </a:extLst>
          </p:cNvPr>
          <p:cNvSpPr/>
          <p:nvPr/>
        </p:nvSpPr>
        <p:spPr bwMode="white">
          <a:xfrm>
            <a:off x="2326944" y="2974166"/>
            <a:ext cx="3672407" cy="6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7A3F8A-0D2A-4804-4FC7-BAF66662BA0C}"/>
              </a:ext>
            </a:extLst>
          </p:cNvPr>
          <p:cNvSpPr/>
          <p:nvPr/>
        </p:nvSpPr>
        <p:spPr bwMode="white">
          <a:xfrm>
            <a:off x="5109171" y="4049824"/>
            <a:ext cx="26183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29D423-86B0-846B-9E7B-57935B62BE1D}"/>
              </a:ext>
            </a:extLst>
          </p:cNvPr>
          <p:cNvSpPr/>
          <p:nvPr/>
        </p:nvSpPr>
        <p:spPr bwMode="white">
          <a:xfrm>
            <a:off x="3995166" y="4966225"/>
            <a:ext cx="2652258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5755F6-A236-6478-C369-CF12517ED532}"/>
              </a:ext>
            </a:extLst>
          </p:cNvPr>
          <p:cNvSpPr/>
          <p:nvPr/>
        </p:nvSpPr>
        <p:spPr bwMode="white">
          <a:xfrm>
            <a:off x="8317886" y="4966225"/>
            <a:ext cx="2866042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43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EA796-9DB7-4E72-D503-69796916C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19017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3C21B-FB1B-EB5F-9549-CFBD74F1104B}"/>
              </a:ext>
            </a:extLst>
          </p:cNvPr>
          <p:cNvSpPr/>
          <p:nvPr/>
        </p:nvSpPr>
        <p:spPr bwMode="white">
          <a:xfrm>
            <a:off x="2974601" y="2247316"/>
            <a:ext cx="952141" cy="43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57F4F6-7D71-0877-394F-0EAFB44064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2709" r="13641"/>
          <a:stretch/>
        </p:blipFill>
        <p:spPr>
          <a:xfrm>
            <a:off x="2207568" y="2996952"/>
            <a:ext cx="7992888" cy="328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2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2E330-17C4-CC49-A5B4-F4EFD50E3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776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95FDB-D3B1-EE36-EEAE-E9682F484918}"/>
              </a:ext>
            </a:extLst>
          </p:cNvPr>
          <p:cNvSpPr/>
          <p:nvPr/>
        </p:nvSpPr>
        <p:spPr bwMode="white">
          <a:xfrm>
            <a:off x="2757382" y="2297709"/>
            <a:ext cx="2170881" cy="4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28C5C3-D3CD-0264-C483-04C4A75EB218}"/>
              </a:ext>
            </a:extLst>
          </p:cNvPr>
          <p:cNvSpPr/>
          <p:nvPr/>
        </p:nvSpPr>
        <p:spPr bwMode="white">
          <a:xfrm>
            <a:off x="2662168" y="3961680"/>
            <a:ext cx="1176944" cy="6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E57F4F6-7D71-0877-394F-0EAFB44064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8" t="43965" r="13334" b="44"/>
          <a:stretch/>
        </p:blipFill>
        <p:spPr>
          <a:xfrm>
            <a:off x="4414420" y="3929835"/>
            <a:ext cx="7122684" cy="279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4DA52-0606-88C4-1859-CD9542979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6114"/>
            <a:ext cx="11340000" cy="54492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0AFA05-9E0A-3438-1B7E-7CB990091A27}"/>
              </a:ext>
            </a:extLst>
          </p:cNvPr>
          <p:cNvSpPr/>
          <p:nvPr/>
        </p:nvSpPr>
        <p:spPr bwMode="white">
          <a:xfrm>
            <a:off x="8484888" y="2128986"/>
            <a:ext cx="2376264" cy="62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87E3EE-819D-F96E-57E4-371B37594D3A}"/>
              </a:ext>
            </a:extLst>
          </p:cNvPr>
          <p:cNvSpPr/>
          <p:nvPr/>
        </p:nvSpPr>
        <p:spPr bwMode="white">
          <a:xfrm>
            <a:off x="5532560" y="3857178"/>
            <a:ext cx="2397095" cy="64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8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DC53B8A-8EF2-3410-7C00-8B2F954D2A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41" r="2847"/>
          <a:stretch/>
        </p:blipFill>
        <p:spPr>
          <a:xfrm>
            <a:off x="1055440" y="2472449"/>
            <a:ext cx="11017224" cy="17510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DC53B8A-8EF2-3410-7C00-8B2F954D2A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 b="44551"/>
          <a:stretch/>
        </p:blipFill>
        <p:spPr>
          <a:xfrm>
            <a:off x="1127448" y="498944"/>
            <a:ext cx="6440936" cy="20659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1CF5156-E8C9-4476-1CD6-474377D38C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 b="20180"/>
          <a:stretch/>
        </p:blipFill>
        <p:spPr>
          <a:xfrm>
            <a:off x="1127448" y="3068960"/>
            <a:ext cx="9217024" cy="32091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1CF5156-E8C9-4476-1CD6-474377D38C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20" r="21261"/>
          <a:stretch/>
        </p:blipFill>
        <p:spPr>
          <a:xfrm>
            <a:off x="1775520" y="6093296"/>
            <a:ext cx="8928992" cy="8367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8DDE04-4CB4-0D9B-5883-49DD42D4416A}"/>
              </a:ext>
            </a:extLst>
          </p:cNvPr>
          <p:cNvSpPr/>
          <p:nvPr/>
        </p:nvSpPr>
        <p:spPr bwMode="white">
          <a:xfrm>
            <a:off x="10753911" y="3428999"/>
            <a:ext cx="526665" cy="79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5F0A6-FC6B-CCE4-0454-DB0DBFA59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38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DA755-298E-1132-54FF-0107F6B26832}"/>
              </a:ext>
            </a:extLst>
          </p:cNvPr>
          <p:cNvSpPr/>
          <p:nvPr/>
        </p:nvSpPr>
        <p:spPr bwMode="white">
          <a:xfrm>
            <a:off x="10502452" y="4994042"/>
            <a:ext cx="352292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83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666F7-51BE-9B57-F0DB-62282109E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50776"/>
            <a:ext cx="11340000" cy="4542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6B036-A793-350D-4A3A-FE086D98DAF7}"/>
              </a:ext>
            </a:extLst>
          </p:cNvPr>
          <p:cNvSpPr/>
          <p:nvPr/>
        </p:nvSpPr>
        <p:spPr bwMode="white">
          <a:xfrm>
            <a:off x="10606366" y="1760284"/>
            <a:ext cx="333248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37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6AA71-CE23-CB36-FF54-8FFFFE3F3A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/>
        </p:blipFill>
        <p:spPr>
          <a:xfrm>
            <a:off x="1055440" y="1520768"/>
            <a:ext cx="9649072" cy="3852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3CF7E-6A8E-721E-F49A-703588411EAF}"/>
              </a:ext>
            </a:extLst>
          </p:cNvPr>
          <p:cNvSpPr/>
          <p:nvPr/>
        </p:nvSpPr>
        <p:spPr bwMode="white">
          <a:xfrm>
            <a:off x="4064205" y="4715248"/>
            <a:ext cx="580806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27940-F616-0008-FAF1-B84EE90B4B61}"/>
              </a:ext>
            </a:extLst>
          </p:cNvPr>
          <p:cNvSpPr/>
          <p:nvPr/>
        </p:nvSpPr>
        <p:spPr bwMode="white">
          <a:xfrm>
            <a:off x="6492165" y="4705713"/>
            <a:ext cx="67602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904CEE-1E60-6DD6-D203-F09DC8819576}"/>
              </a:ext>
            </a:extLst>
          </p:cNvPr>
          <p:cNvSpPr/>
          <p:nvPr/>
        </p:nvSpPr>
        <p:spPr bwMode="white">
          <a:xfrm>
            <a:off x="9024860" y="4715248"/>
            <a:ext cx="695062" cy="4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0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85F64-8023-7955-82FF-47F71F2E7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5"/>
          <a:stretch/>
        </p:blipFill>
        <p:spPr>
          <a:xfrm>
            <a:off x="1847528" y="2132856"/>
            <a:ext cx="8675704" cy="2743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31C1E-8A72-3AEE-0BD0-044CEBDB43E5}"/>
              </a:ext>
            </a:extLst>
          </p:cNvPr>
          <p:cNvSpPr/>
          <p:nvPr/>
        </p:nvSpPr>
        <p:spPr bwMode="white">
          <a:xfrm>
            <a:off x="3447124" y="2380577"/>
            <a:ext cx="390377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A9630-3531-EB1E-7EDC-3833FB921C84}"/>
              </a:ext>
            </a:extLst>
          </p:cNvPr>
          <p:cNvSpPr/>
          <p:nvPr/>
        </p:nvSpPr>
        <p:spPr bwMode="white">
          <a:xfrm>
            <a:off x="5703699" y="2380577"/>
            <a:ext cx="304685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D4C286-9ED8-93ED-0639-36BE75C22482}"/>
              </a:ext>
            </a:extLst>
          </p:cNvPr>
          <p:cNvSpPr/>
          <p:nvPr/>
        </p:nvSpPr>
        <p:spPr bwMode="white">
          <a:xfrm>
            <a:off x="8426822" y="2380577"/>
            <a:ext cx="361813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044171-A24C-FA4C-F8A6-947C332082C2}"/>
              </a:ext>
            </a:extLst>
          </p:cNvPr>
          <p:cNvSpPr/>
          <p:nvPr/>
        </p:nvSpPr>
        <p:spPr bwMode="white">
          <a:xfrm>
            <a:off x="3732767" y="3304766"/>
            <a:ext cx="666498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817430-AB8B-0D0C-2345-01D40EC5FE2A}"/>
              </a:ext>
            </a:extLst>
          </p:cNvPr>
          <p:cNvSpPr/>
          <p:nvPr/>
        </p:nvSpPr>
        <p:spPr bwMode="white">
          <a:xfrm>
            <a:off x="6389240" y="3295239"/>
            <a:ext cx="647455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404CC-1985-AC6A-EE93-E3D73A329C54}"/>
              </a:ext>
            </a:extLst>
          </p:cNvPr>
          <p:cNvSpPr/>
          <p:nvPr/>
        </p:nvSpPr>
        <p:spPr bwMode="white">
          <a:xfrm>
            <a:off x="9026671" y="3285711"/>
            <a:ext cx="647455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95DAE0-9B35-A673-A78E-778F186E6777}"/>
              </a:ext>
            </a:extLst>
          </p:cNvPr>
          <p:cNvSpPr/>
          <p:nvPr/>
        </p:nvSpPr>
        <p:spPr bwMode="white">
          <a:xfrm>
            <a:off x="3732767" y="4209901"/>
            <a:ext cx="561763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C8FE37-D165-8F8F-424C-E5244C8D49F7}"/>
              </a:ext>
            </a:extLst>
          </p:cNvPr>
          <p:cNvSpPr/>
          <p:nvPr/>
        </p:nvSpPr>
        <p:spPr bwMode="white">
          <a:xfrm>
            <a:off x="6351155" y="4200373"/>
            <a:ext cx="580806" cy="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4D4D0E-5455-F6CA-278C-8476554EA337}"/>
              </a:ext>
            </a:extLst>
          </p:cNvPr>
          <p:cNvSpPr/>
          <p:nvPr/>
        </p:nvSpPr>
        <p:spPr bwMode="white">
          <a:xfrm>
            <a:off x="8979064" y="4200373"/>
            <a:ext cx="704584" cy="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0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2025-05-03T02:05:08Z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