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54" r:id="rId4"/>
    <p:sldId id="355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56" r:id="rId13"/>
    <p:sldId id="344" r:id="rId14"/>
    <p:sldId id="357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91238" y="2967095"/>
            <a:ext cx="4809524" cy="923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F533E1-1895-4E0C-4AF6-AAB00157F1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24744"/>
            <a:ext cx="11340000" cy="25809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855569-0864-256D-8450-918C7F111D92}"/>
              </a:ext>
            </a:extLst>
          </p:cNvPr>
          <p:cNvSpPr/>
          <p:nvPr/>
        </p:nvSpPr>
        <p:spPr bwMode="white">
          <a:xfrm>
            <a:off x="6479153" y="1124744"/>
            <a:ext cx="3925271" cy="628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959E5B-D2EE-7BF4-4C7E-9AB43DE85DA1}"/>
              </a:ext>
            </a:extLst>
          </p:cNvPr>
          <p:cNvSpPr/>
          <p:nvPr/>
        </p:nvSpPr>
        <p:spPr bwMode="white">
          <a:xfrm>
            <a:off x="3527516" y="2105609"/>
            <a:ext cx="1332292" cy="49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5258C04C-7297-7FA5-A2A9-E493AA803B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53" t="30520" r="11631"/>
          <a:stretch/>
        </p:blipFill>
        <p:spPr>
          <a:xfrm>
            <a:off x="2950761" y="2996952"/>
            <a:ext cx="7056784" cy="3567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268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57DF31-73FD-9792-6A35-DB7412071CC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1" b="19480"/>
          <a:stretch/>
        </p:blipFill>
        <p:spPr>
          <a:xfrm>
            <a:off x="983432" y="1052736"/>
            <a:ext cx="10369152" cy="345638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DE2E73-D06D-76FF-0723-EF852006B764}"/>
              </a:ext>
            </a:extLst>
          </p:cNvPr>
          <p:cNvSpPr/>
          <p:nvPr/>
        </p:nvSpPr>
        <p:spPr bwMode="white">
          <a:xfrm>
            <a:off x="7079473" y="1961591"/>
            <a:ext cx="4139476" cy="57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9EB751-8322-8F96-2436-DD313E2486ED}"/>
              </a:ext>
            </a:extLst>
          </p:cNvPr>
          <p:cNvSpPr/>
          <p:nvPr/>
        </p:nvSpPr>
        <p:spPr bwMode="white">
          <a:xfrm>
            <a:off x="2325950" y="2825686"/>
            <a:ext cx="1369146" cy="592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DCC43BB-E12C-8F29-2121-22594629AD29}"/>
              </a:ext>
            </a:extLst>
          </p:cNvPr>
          <p:cNvSpPr/>
          <p:nvPr/>
        </p:nvSpPr>
        <p:spPr bwMode="white">
          <a:xfrm>
            <a:off x="3696787" y="2825686"/>
            <a:ext cx="5254893" cy="592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33E8D6-E653-B5EC-110E-AEDDDC32720D}"/>
              </a:ext>
            </a:extLst>
          </p:cNvPr>
          <p:cNvSpPr/>
          <p:nvPr/>
        </p:nvSpPr>
        <p:spPr bwMode="white">
          <a:xfrm>
            <a:off x="8995112" y="2825687"/>
            <a:ext cx="2332831" cy="611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B34A7C7-4A41-5946-E18B-06F4A4E5FD25}"/>
              </a:ext>
            </a:extLst>
          </p:cNvPr>
          <p:cNvSpPr/>
          <p:nvPr/>
        </p:nvSpPr>
        <p:spPr bwMode="white">
          <a:xfrm>
            <a:off x="2325950" y="3617775"/>
            <a:ext cx="1513162" cy="683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5258C04C-7297-7FA5-A2A9-E493AA803B4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53" t="30520" r="11631"/>
          <a:stretch/>
        </p:blipFill>
        <p:spPr>
          <a:xfrm>
            <a:off x="4049321" y="4354845"/>
            <a:ext cx="4896544" cy="2475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272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57DF31-73FD-9792-6A35-DB7412071CC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520" r="7291"/>
          <a:stretch/>
        </p:blipFill>
        <p:spPr>
          <a:xfrm>
            <a:off x="623392" y="836712"/>
            <a:ext cx="10513168" cy="836189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DCC43BB-E12C-8F29-2121-22594629AD29}"/>
              </a:ext>
            </a:extLst>
          </p:cNvPr>
          <p:cNvSpPr/>
          <p:nvPr/>
        </p:nvSpPr>
        <p:spPr bwMode="white">
          <a:xfrm>
            <a:off x="7493027" y="907569"/>
            <a:ext cx="2592288" cy="592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B2E78A54-1087-0C99-FD58-18443E3C711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76" b="49747"/>
          <a:stretch/>
        </p:blipFill>
        <p:spPr>
          <a:xfrm>
            <a:off x="1415480" y="1743759"/>
            <a:ext cx="9721080" cy="2621346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FD24513-3337-C223-83CA-BCDB4A1B76AB}"/>
              </a:ext>
            </a:extLst>
          </p:cNvPr>
          <p:cNvSpPr/>
          <p:nvPr/>
        </p:nvSpPr>
        <p:spPr bwMode="white">
          <a:xfrm>
            <a:off x="7442532" y="2556015"/>
            <a:ext cx="3622020" cy="728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FDA1A5F-9C33-2F60-B699-C246B0B7D05C}"/>
              </a:ext>
            </a:extLst>
          </p:cNvPr>
          <p:cNvSpPr/>
          <p:nvPr/>
        </p:nvSpPr>
        <p:spPr bwMode="white">
          <a:xfrm>
            <a:off x="1996286" y="3469350"/>
            <a:ext cx="7412082" cy="6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>
            <a:extLst>
              <a:ext uri="{FF2B5EF4-FFF2-40B4-BE49-F238E27FC236}">
                <a16:creationId xmlns:a16="http://schemas.microsoft.com/office/drawing/2014/main" id="{5258C04C-7297-7FA5-A2A9-E493AA803B4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53" t="30520" r="11631"/>
          <a:stretch/>
        </p:blipFill>
        <p:spPr>
          <a:xfrm>
            <a:off x="4049321" y="4266002"/>
            <a:ext cx="4896544" cy="2475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066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E78A54-1087-0C99-FD58-18443E3C711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174" r="14493"/>
          <a:stretch/>
        </p:blipFill>
        <p:spPr>
          <a:xfrm>
            <a:off x="1415480" y="980728"/>
            <a:ext cx="9696440" cy="2651251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C3F2799-0A4B-8C2B-D0BE-8099A3B319B8}"/>
              </a:ext>
            </a:extLst>
          </p:cNvPr>
          <p:cNvSpPr/>
          <p:nvPr/>
        </p:nvSpPr>
        <p:spPr bwMode="white">
          <a:xfrm>
            <a:off x="8623187" y="999221"/>
            <a:ext cx="2344717" cy="629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ABAD5C2-F4E5-6BB2-CCD1-9B22F0B3BB72}"/>
              </a:ext>
            </a:extLst>
          </p:cNvPr>
          <p:cNvSpPr/>
          <p:nvPr/>
        </p:nvSpPr>
        <p:spPr bwMode="white">
          <a:xfrm>
            <a:off x="1894896" y="1916832"/>
            <a:ext cx="907300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C311F6B-1F5D-C72E-AC0B-46D0DDDDF8FB}"/>
              </a:ext>
            </a:extLst>
          </p:cNvPr>
          <p:cNvSpPr/>
          <p:nvPr/>
        </p:nvSpPr>
        <p:spPr bwMode="white">
          <a:xfrm>
            <a:off x="1948678" y="2907229"/>
            <a:ext cx="561763" cy="419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img_16777215">
            <a:extLst>
              <a:ext uri="{FF2B5EF4-FFF2-40B4-BE49-F238E27FC236}">
                <a16:creationId xmlns:a16="http://schemas.microsoft.com/office/drawing/2014/main" id="{5258C04C-7297-7FA5-A2A9-E493AA803B4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53" t="30520" r="11631"/>
          <a:stretch/>
        </p:blipFill>
        <p:spPr>
          <a:xfrm>
            <a:off x="3575720" y="3890803"/>
            <a:ext cx="4896544" cy="2475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376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ED7452E-D9E2-E7B5-07A5-034EF399BE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11340000" cy="252664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BB75E88F-B1D7-AA10-1B88-DF3312033710}"/>
              </a:ext>
            </a:extLst>
          </p:cNvPr>
          <p:cNvSpPr/>
          <p:nvPr/>
        </p:nvSpPr>
        <p:spPr bwMode="white">
          <a:xfrm>
            <a:off x="9477798" y="1200747"/>
            <a:ext cx="1169866" cy="572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10A1B5-E8E1-52D2-0508-301ADEB31EC7}"/>
              </a:ext>
            </a:extLst>
          </p:cNvPr>
          <p:cNvSpPr/>
          <p:nvPr/>
        </p:nvSpPr>
        <p:spPr bwMode="white">
          <a:xfrm>
            <a:off x="5951984" y="1988840"/>
            <a:ext cx="5544616" cy="613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0A5394-9985-F430-05A9-7D433A4C8CEF}"/>
              </a:ext>
            </a:extLst>
          </p:cNvPr>
          <p:cNvSpPr/>
          <p:nvPr/>
        </p:nvSpPr>
        <p:spPr bwMode="white">
          <a:xfrm>
            <a:off x="1754666" y="3003039"/>
            <a:ext cx="561763" cy="409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258C04C-7297-7FA5-A2A9-E493AA803B4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53" t="30520" r="11631"/>
          <a:stretch/>
        </p:blipFill>
        <p:spPr>
          <a:xfrm>
            <a:off x="4079776" y="3856456"/>
            <a:ext cx="4896544" cy="2475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12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FF1598-BC08-7FA3-5341-CD1FBA6C44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764704"/>
            <a:ext cx="959006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102F9C-24A0-FC70-6DB6-B88E845E8478}"/>
              </a:ext>
            </a:extLst>
          </p:cNvPr>
          <p:cNvSpPr/>
          <p:nvPr/>
        </p:nvSpPr>
        <p:spPr bwMode="white">
          <a:xfrm>
            <a:off x="9925642" y="2546061"/>
            <a:ext cx="281823" cy="322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388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821F54-D88C-DE2A-A542-5507716F9F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988840"/>
            <a:ext cx="11340000" cy="25429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1CEE41-C86F-1018-3964-6F897ACFE688}"/>
              </a:ext>
            </a:extLst>
          </p:cNvPr>
          <p:cNvSpPr/>
          <p:nvPr/>
        </p:nvSpPr>
        <p:spPr bwMode="white">
          <a:xfrm>
            <a:off x="10478051" y="2236467"/>
            <a:ext cx="371334" cy="390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636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1331BC-E007-E99D-8921-3B7A313525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53307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03A8B0-F1D2-8BC7-B3AD-7CCA7C50C1CE}"/>
              </a:ext>
            </a:extLst>
          </p:cNvPr>
          <p:cNvSpPr/>
          <p:nvPr/>
        </p:nvSpPr>
        <p:spPr bwMode="white">
          <a:xfrm>
            <a:off x="10401880" y="4291754"/>
            <a:ext cx="371335" cy="381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3551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D0A32C-0CA3-5421-16DA-320B87A0C9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556792"/>
            <a:ext cx="11340000" cy="366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455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85129A-8ADD-9B69-9C30-58A1C778B4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700808"/>
            <a:ext cx="11340000" cy="3370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076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AC77C3-AFE1-9178-0E81-8D016A4768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556792"/>
            <a:ext cx="11340000" cy="404923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0EA8A1-291E-E9CF-7A8E-F38C74A10A29}"/>
              </a:ext>
            </a:extLst>
          </p:cNvPr>
          <p:cNvSpPr/>
          <p:nvPr/>
        </p:nvSpPr>
        <p:spPr bwMode="white">
          <a:xfrm>
            <a:off x="8131621" y="3224122"/>
            <a:ext cx="476070" cy="400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C51E39-5814-63BC-7C1B-5D29510D42AD}"/>
              </a:ext>
            </a:extLst>
          </p:cNvPr>
          <p:cNvSpPr/>
          <p:nvPr/>
        </p:nvSpPr>
        <p:spPr bwMode="white">
          <a:xfrm>
            <a:off x="10407238" y="3224122"/>
            <a:ext cx="476070" cy="400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AFCA11-8978-1D54-9064-076591C8FF29}"/>
              </a:ext>
            </a:extLst>
          </p:cNvPr>
          <p:cNvSpPr/>
          <p:nvPr/>
        </p:nvSpPr>
        <p:spPr bwMode="white">
          <a:xfrm>
            <a:off x="4532528" y="4053023"/>
            <a:ext cx="999748" cy="47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134A978-55A6-ED49-6A67-3818A88D520E}"/>
              </a:ext>
            </a:extLst>
          </p:cNvPr>
          <p:cNvSpPr/>
          <p:nvPr/>
        </p:nvSpPr>
        <p:spPr bwMode="white">
          <a:xfrm>
            <a:off x="1790362" y="4939090"/>
            <a:ext cx="1085440" cy="438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9454C4-44D8-3384-EB7B-C526774443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817" y="990000"/>
            <a:ext cx="11193847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637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DB318E-1490-5103-01D6-42D727E0D3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124744"/>
            <a:ext cx="11340000" cy="53576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1F8518-3510-AC40-E8EC-7DF19B42F728}"/>
              </a:ext>
            </a:extLst>
          </p:cNvPr>
          <p:cNvSpPr/>
          <p:nvPr/>
        </p:nvSpPr>
        <p:spPr bwMode="white">
          <a:xfrm>
            <a:off x="10492109" y="1391675"/>
            <a:ext cx="333249" cy="3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91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5FC4A6-EEF3-DEC3-20B0-A0D929CD5F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196752"/>
            <a:ext cx="11340000" cy="53199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C7BF7F-DAFF-911D-DA59-7A1094D78EC5}"/>
              </a:ext>
            </a:extLst>
          </p:cNvPr>
          <p:cNvSpPr/>
          <p:nvPr/>
        </p:nvSpPr>
        <p:spPr bwMode="white">
          <a:xfrm>
            <a:off x="10329051" y="4133239"/>
            <a:ext cx="361813" cy="390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8331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F000D3-7C2E-43D0-44A2-03D26A7A35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340000" cy="364538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92A1757-0734-EA65-2041-6AFF2AC9939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4" b="61195"/>
          <a:stretch/>
        </p:blipFill>
        <p:spPr>
          <a:xfrm>
            <a:off x="1390840" y="4819058"/>
            <a:ext cx="10416520" cy="184496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E2972B-B89A-2B56-ADFD-D0853F8C60DE}"/>
              </a:ext>
            </a:extLst>
          </p:cNvPr>
          <p:cNvSpPr/>
          <p:nvPr/>
        </p:nvSpPr>
        <p:spPr bwMode="white">
          <a:xfrm>
            <a:off x="4599555" y="4647794"/>
            <a:ext cx="6703749" cy="771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73F822-611D-56DB-034B-CCBB892DBBB6}"/>
              </a:ext>
            </a:extLst>
          </p:cNvPr>
          <p:cNvSpPr/>
          <p:nvPr/>
        </p:nvSpPr>
        <p:spPr bwMode="white">
          <a:xfrm>
            <a:off x="2247766" y="5867129"/>
            <a:ext cx="542720" cy="41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717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2A1757-0734-EA65-2041-6AFF2AC9939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91" r="10684"/>
          <a:stretch/>
        </p:blipFill>
        <p:spPr>
          <a:xfrm>
            <a:off x="1127448" y="1196752"/>
            <a:ext cx="10128488" cy="2981480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5299D4B-A186-818A-4CDA-138CB3BFC32D}"/>
              </a:ext>
            </a:extLst>
          </p:cNvPr>
          <p:cNvSpPr/>
          <p:nvPr/>
        </p:nvSpPr>
        <p:spPr bwMode="white">
          <a:xfrm>
            <a:off x="3879135" y="2204864"/>
            <a:ext cx="7232785" cy="791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CF3CF8B-19D8-B774-4706-E924ED75A097}"/>
              </a:ext>
            </a:extLst>
          </p:cNvPr>
          <p:cNvSpPr/>
          <p:nvPr/>
        </p:nvSpPr>
        <p:spPr bwMode="white">
          <a:xfrm>
            <a:off x="1955810" y="3444582"/>
            <a:ext cx="1266347" cy="476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img_16777215">
            <a:extLst>
              <a:ext uri="{FF2B5EF4-FFF2-40B4-BE49-F238E27FC236}">
                <a16:creationId xmlns:a16="http://schemas.microsoft.com/office/drawing/2014/main" id="{75F000D3-7C2E-43D0-44A2-03D26A7A357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71" b="22341"/>
          <a:stretch/>
        </p:blipFill>
        <p:spPr>
          <a:xfrm>
            <a:off x="4583832" y="3444582"/>
            <a:ext cx="5117620" cy="2830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054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8950D0-D9E7-D4BC-C8FE-AA35A877D7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80728"/>
            <a:ext cx="11340000" cy="20647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CB8D09-09B1-1F99-A56D-E4EDF678333B}"/>
              </a:ext>
            </a:extLst>
          </p:cNvPr>
          <p:cNvSpPr/>
          <p:nvPr/>
        </p:nvSpPr>
        <p:spPr bwMode="white">
          <a:xfrm>
            <a:off x="4455778" y="2366808"/>
            <a:ext cx="371335" cy="353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5F000D3-7C2E-43D0-44A2-03D26A7A357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71" b="22341"/>
          <a:stretch/>
        </p:blipFill>
        <p:spPr>
          <a:xfrm>
            <a:off x="3575720" y="3140968"/>
            <a:ext cx="5117620" cy="2830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910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563C8A-9CB6-69F9-6F37-006F129509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196752"/>
            <a:ext cx="11340000" cy="4998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937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185873-CA5E-7FC7-8CD3-3D7A657CA7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04" y="1196752"/>
            <a:ext cx="11340000" cy="349926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D007BB-759E-B38A-07B9-B922686FBE96}"/>
              </a:ext>
            </a:extLst>
          </p:cNvPr>
          <p:cNvSpPr/>
          <p:nvPr/>
        </p:nvSpPr>
        <p:spPr bwMode="white">
          <a:xfrm>
            <a:off x="2482828" y="2969704"/>
            <a:ext cx="4273867" cy="610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FDFE68-7EEE-7C7E-AB2D-968ABE7DF2E8}"/>
              </a:ext>
            </a:extLst>
          </p:cNvPr>
          <p:cNvSpPr/>
          <p:nvPr/>
        </p:nvSpPr>
        <p:spPr bwMode="white">
          <a:xfrm>
            <a:off x="2482828" y="3833800"/>
            <a:ext cx="5065955" cy="633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75563C8A-9CB6-69F9-6F37-006F1295094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09" t="24488" r="1576" b="3489"/>
          <a:stretch/>
        </p:blipFill>
        <p:spPr>
          <a:xfrm>
            <a:off x="8112224" y="2780928"/>
            <a:ext cx="3528392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664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7DF1D8-9525-8362-9C5F-EA14103290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6955"/>
            <a:ext cx="11340000" cy="5330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581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708ED5-E883-EB6A-1B06-83781829E7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94682"/>
            <a:ext cx="11340000" cy="214628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0AB732-31E2-6A5B-CBAD-D631797A89C2}"/>
              </a:ext>
            </a:extLst>
          </p:cNvPr>
          <p:cNvSpPr/>
          <p:nvPr/>
        </p:nvSpPr>
        <p:spPr bwMode="white">
          <a:xfrm>
            <a:off x="3001970" y="2047555"/>
            <a:ext cx="4005493" cy="807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F67DF1D8-9525-8362-9C5F-EA14103290E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0" t="35157" r="4751"/>
          <a:stretch/>
        </p:blipFill>
        <p:spPr>
          <a:xfrm>
            <a:off x="1343472" y="3153950"/>
            <a:ext cx="9937104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921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54CFFC-A60C-11B7-96BA-73B70CD10C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07013"/>
            <a:ext cx="11340000" cy="26546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216CC4-641A-B431-B64A-E181F11CD5E8}"/>
              </a:ext>
            </a:extLst>
          </p:cNvPr>
          <p:cNvSpPr/>
          <p:nvPr/>
        </p:nvSpPr>
        <p:spPr bwMode="white">
          <a:xfrm>
            <a:off x="6688530" y="1193423"/>
            <a:ext cx="2335158" cy="662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13B76D-D5E8-1695-E98D-D06DAE3CAA29}"/>
              </a:ext>
            </a:extLst>
          </p:cNvPr>
          <p:cNvSpPr/>
          <p:nvPr/>
        </p:nvSpPr>
        <p:spPr bwMode="white">
          <a:xfrm>
            <a:off x="3632157" y="3126357"/>
            <a:ext cx="1066397" cy="496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583352BB-9C8B-C8E5-BAE3-3424CFADCC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757" y="3875218"/>
            <a:ext cx="11340000" cy="2988461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4C995E3-672C-1CB8-570D-14EB27549AC7}"/>
              </a:ext>
            </a:extLst>
          </p:cNvPr>
          <p:cNvSpPr/>
          <p:nvPr/>
        </p:nvSpPr>
        <p:spPr bwMode="white">
          <a:xfrm>
            <a:off x="6916253" y="4780165"/>
            <a:ext cx="4411691" cy="86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12BE803-A55B-194A-1B42-AAEBBA81A758}"/>
              </a:ext>
            </a:extLst>
          </p:cNvPr>
          <p:cNvSpPr/>
          <p:nvPr/>
        </p:nvSpPr>
        <p:spPr bwMode="white">
          <a:xfrm>
            <a:off x="1669955" y="6052116"/>
            <a:ext cx="1085440" cy="46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699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BEE533-6F75-F5D4-5568-267AE3D29E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11340000" cy="24994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5C36BE-A5BC-E6A5-5C9F-0DD73FB032D8}"/>
              </a:ext>
            </a:extLst>
          </p:cNvPr>
          <p:cNvSpPr/>
          <p:nvPr/>
        </p:nvSpPr>
        <p:spPr bwMode="white">
          <a:xfrm>
            <a:off x="9200409" y="1258303"/>
            <a:ext cx="1152090" cy="476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F67DF1D8-9525-8362-9C5F-EA14103290E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0" t="35157" r="4751"/>
          <a:stretch/>
        </p:blipFill>
        <p:spPr>
          <a:xfrm>
            <a:off x="1271464" y="3401616"/>
            <a:ext cx="9937104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303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11D53A-0461-14A8-8814-3FAEFC2A5A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687" y="1052736"/>
            <a:ext cx="11340000" cy="222779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65125C-F9DD-022A-D534-1892150DF1D5}"/>
              </a:ext>
            </a:extLst>
          </p:cNvPr>
          <p:cNvSpPr/>
          <p:nvPr/>
        </p:nvSpPr>
        <p:spPr bwMode="white">
          <a:xfrm>
            <a:off x="2876704" y="2249624"/>
            <a:ext cx="4303047" cy="734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F67DF1D8-9525-8362-9C5F-EA14103290E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0" t="35157" r="4751"/>
          <a:stretch/>
        </p:blipFill>
        <p:spPr>
          <a:xfrm>
            <a:off x="1343472" y="3280527"/>
            <a:ext cx="9937104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473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0F5A6A-ACA0-0E0E-505C-8A9AE203B5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04" y="1165037"/>
            <a:ext cx="11340000" cy="52162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60496D-522F-3593-1FCF-24D11A6FA8B6}"/>
              </a:ext>
            </a:extLst>
          </p:cNvPr>
          <p:cNvSpPr/>
          <p:nvPr/>
        </p:nvSpPr>
        <p:spPr bwMode="white">
          <a:xfrm>
            <a:off x="3692049" y="3158098"/>
            <a:ext cx="485591" cy="24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0AE8E8C-9B64-4B25-7FDD-9DD36EE18273}"/>
              </a:ext>
            </a:extLst>
          </p:cNvPr>
          <p:cNvSpPr/>
          <p:nvPr/>
        </p:nvSpPr>
        <p:spPr bwMode="white">
          <a:xfrm>
            <a:off x="3434971" y="3802085"/>
            <a:ext cx="7210157" cy="614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6FCAED5-EC5C-FAE8-2217-1000FCB58898}"/>
              </a:ext>
            </a:extLst>
          </p:cNvPr>
          <p:cNvSpPr/>
          <p:nvPr/>
        </p:nvSpPr>
        <p:spPr bwMode="white">
          <a:xfrm>
            <a:off x="2578044" y="5530277"/>
            <a:ext cx="2882508" cy="660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234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0E919DE-7637-8218-6C3F-663BD73251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628800"/>
            <a:ext cx="11340000" cy="390384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00EA160-039D-E2BD-8C46-550D76DB0208}"/>
              </a:ext>
            </a:extLst>
          </p:cNvPr>
          <p:cNvSpPr/>
          <p:nvPr/>
        </p:nvSpPr>
        <p:spPr bwMode="white">
          <a:xfrm>
            <a:off x="6110114" y="1484785"/>
            <a:ext cx="509845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7D2CB6-D053-482E-40CC-44D8A86F118D}"/>
              </a:ext>
            </a:extLst>
          </p:cNvPr>
          <p:cNvSpPr/>
          <p:nvPr/>
        </p:nvSpPr>
        <p:spPr bwMode="white">
          <a:xfrm>
            <a:off x="1343472" y="2708920"/>
            <a:ext cx="1008112" cy="649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E7A610-5AF1-77E2-C49D-52914512CF86}"/>
              </a:ext>
            </a:extLst>
          </p:cNvPr>
          <p:cNvSpPr/>
          <p:nvPr/>
        </p:nvSpPr>
        <p:spPr bwMode="white">
          <a:xfrm>
            <a:off x="6672064" y="3687916"/>
            <a:ext cx="4527170" cy="821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3270AD-9C44-47BC-6063-BB5F47865AC7}"/>
              </a:ext>
            </a:extLst>
          </p:cNvPr>
          <p:cNvSpPr/>
          <p:nvPr/>
        </p:nvSpPr>
        <p:spPr bwMode="white">
          <a:xfrm>
            <a:off x="1435101" y="4885178"/>
            <a:ext cx="1628161" cy="466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816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2013D0-80FA-9D7E-0EEC-86319B4EE8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276872"/>
            <a:ext cx="11340000" cy="26276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996EBD-2126-8E7D-3101-14E4BC314B84}"/>
              </a:ext>
            </a:extLst>
          </p:cNvPr>
          <p:cNvSpPr/>
          <p:nvPr/>
        </p:nvSpPr>
        <p:spPr bwMode="white">
          <a:xfrm>
            <a:off x="4837213" y="2563529"/>
            <a:ext cx="409420" cy="363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116AD0-F169-2D42-C37E-035D2C99DD01}"/>
              </a:ext>
            </a:extLst>
          </p:cNvPr>
          <p:cNvSpPr/>
          <p:nvPr/>
        </p:nvSpPr>
        <p:spPr bwMode="white">
          <a:xfrm>
            <a:off x="7607944" y="2506197"/>
            <a:ext cx="2142317" cy="477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2C2658-80DC-3106-A120-E8B814117D68}"/>
              </a:ext>
            </a:extLst>
          </p:cNvPr>
          <p:cNvSpPr/>
          <p:nvPr/>
        </p:nvSpPr>
        <p:spPr bwMode="white">
          <a:xfrm>
            <a:off x="2975017" y="3213285"/>
            <a:ext cx="1871718" cy="649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447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A14A76-2325-9541-C221-5E953B0A0B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204864"/>
            <a:ext cx="11340000" cy="26438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202CDD-C1DB-16DE-7732-5D9965DB9395}"/>
              </a:ext>
            </a:extLst>
          </p:cNvPr>
          <p:cNvSpPr/>
          <p:nvPr/>
        </p:nvSpPr>
        <p:spPr bwMode="white">
          <a:xfrm>
            <a:off x="8407742" y="2395755"/>
            <a:ext cx="2180403" cy="496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D78347-2818-ED58-9BEF-041D8216CBEC}"/>
              </a:ext>
            </a:extLst>
          </p:cNvPr>
          <p:cNvSpPr/>
          <p:nvPr/>
        </p:nvSpPr>
        <p:spPr bwMode="white">
          <a:xfrm>
            <a:off x="4475400" y="4142411"/>
            <a:ext cx="2189924" cy="496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0789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C03C0A-9BF8-9A70-39E2-35F2B92617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692696"/>
            <a:ext cx="9823535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C302D1-3106-BB31-8B32-3F7B8D1851F9}"/>
              </a:ext>
            </a:extLst>
          </p:cNvPr>
          <p:cNvSpPr/>
          <p:nvPr/>
        </p:nvSpPr>
        <p:spPr bwMode="white">
          <a:xfrm>
            <a:off x="9974824" y="3028341"/>
            <a:ext cx="288684" cy="330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688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D5DFAC-FE1F-5653-DC87-3F516515ED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556792"/>
            <a:ext cx="11340000" cy="43238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EBCF94-7629-E36E-08DA-20D0E54E2EF5}"/>
              </a:ext>
            </a:extLst>
          </p:cNvPr>
          <p:cNvSpPr/>
          <p:nvPr/>
        </p:nvSpPr>
        <p:spPr bwMode="white">
          <a:xfrm>
            <a:off x="10310829" y="3566332"/>
            <a:ext cx="371335" cy="380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52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58C04C-7297-7FA5-A2A9-E493AA803B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90000"/>
            <a:ext cx="1083762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232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2025-05-03T01:40:19Z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