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58" r:id="rId3"/>
    <p:sldId id="357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42454-1248-D18C-A17A-0B3E50DAE6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 b="54429"/>
          <a:stretch/>
        </p:blipFill>
        <p:spPr>
          <a:xfrm>
            <a:off x="2736264" y="2974572"/>
            <a:ext cx="6744112" cy="90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79D52-3E15-5DA6-5D49-EBB80DA1E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178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3B3F1-F2FA-6658-C6C7-6EC003FAABC3}"/>
              </a:ext>
            </a:extLst>
          </p:cNvPr>
          <p:cNvSpPr/>
          <p:nvPr/>
        </p:nvSpPr>
        <p:spPr bwMode="white">
          <a:xfrm>
            <a:off x="10920200" y="2894652"/>
            <a:ext cx="295162" cy="31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25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03372-BAD8-34E3-E70B-25A57D80B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630534"/>
            <a:ext cx="11340000" cy="39587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2703A-3432-D67E-DBCF-005AAF531A50}"/>
              </a:ext>
            </a:extLst>
          </p:cNvPr>
          <p:cNvSpPr/>
          <p:nvPr/>
        </p:nvSpPr>
        <p:spPr bwMode="white">
          <a:xfrm>
            <a:off x="10909857" y="1888088"/>
            <a:ext cx="352292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9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DBAFA-617F-9F2F-0D76-7CF1FAC018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99" y="990000"/>
            <a:ext cx="106559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2FAF7-3EF9-DC25-C5CE-575D6F19B4FA}"/>
              </a:ext>
            </a:extLst>
          </p:cNvPr>
          <p:cNvSpPr/>
          <p:nvPr/>
        </p:nvSpPr>
        <p:spPr bwMode="white">
          <a:xfrm>
            <a:off x="10584004" y="1984424"/>
            <a:ext cx="259463" cy="2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89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27359-0623-5F33-32B0-DB91104CF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73869"/>
            <a:ext cx="11340000" cy="45034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E805E-88CE-7299-938A-091E02CCBC20}"/>
              </a:ext>
            </a:extLst>
          </p:cNvPr>
          <p:cNvSpPr/>
          <p:nvPr/>
        </p:nvSpPr>
        <p:spPr bwMode="white">
          <a:xfrm>
            <a:off x="10872593" y="2471096"/>
            <a:ext cx="352292" cy="3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4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DC471-4699-5A6F-DC60-8E1A25964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772816"/>
            <a:ext cx="11340000" cy="837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A08E7D-C500-FC74-4A4F-E1314CA32103}"/>
              </a:ext>
            </a:extLst>
          </p:cNvPr>
          <p:cNvSpPr/>
          <p:nvPr/>
        </p:nvSpPr>
        <p:spPr bwMode="white">
          <a:xfrm>
            <a:off x="10828327" y="1897954"/>
            <a:ext cx="295163" cy="31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01A086B-BF98-267A-546B-2568BF652C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43" b="49688"/>
          <a:stretch/>
        </p:blipFill>
        <p:spPr>
          <a:xfrm>
            <a:off x="191344" y="2617429"/>
            <a:ext cx="2808312" cy="295232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01A086B-BF98-267A-546B-2568BF652C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55" r="31108" b="51379"/>
          <a:stretch/>
        </p:blipFill>
        <p:spPr>
          <a:xfrm>
            <a:off x="3284767" y="2617429"/>
            <a:ext cx="2592288" cy="285307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01A086B-BF98-267A-546B-2568BF652C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 r="74622"/>
          <a:stretch/>
        </p:blipFill>
        <p:spPr>
          <a:xfrm>
            <a:off x="6453119" y="2492896"/>
            <a:ext cx="2855680" cy="294292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01A086B-BF98-267A-546B-2568BF652C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56" t="49848" r="23428"/>
          <a:stretch/>
        </p:blipFill>
        <p:spPr>
          <a:xfrm>
            <a:off x="9288583" y="2527581"/>
            <a:ext cx="3456385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2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12CFB891-929A-781D-BFB7-F35975BF04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4" b="89894"/>
          <a:stretch/>
        </p:blipFill>
        <p:spPr>
          <a:xfrm>
            <a:off x="1343472" y="548680"/>
            <a:ext cx="9635014" cy="73104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2CFB891-929A-781D-BFB7-F35975BF04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5"/>
          <a:stretch/>
        </p:blipFill>
        <p:spPr>
          <a:xfrm>
            <a:off x="1652322" y="1196752"/>
            <a:ext cx="8620142" cy="5649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749B97-480C-BBB1-6831-56A565F33A56}"/>
              </a:ext>
            </a:extLst>
          </p:cNvPr>
          <p:cNvSpPr/>
          <p:nvPr/>
        </p:nvSpPr>
        <p:spPr bwMode="white">
          <a:xfrm>
            <a:off x="10128286" y="733882"/>
            <a:ext cx="504218" cy="54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3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4CDD2-ACCD-3F06-FA2E-21710763F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032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377684-FA4A-EDB4-4E5D-1019332203E7}"/>
              </a:ext>
            </a:extLst>
          </p:cNvPr>
          <p:cNvSpPr/>
          <p:nvPr/>
        </p:nvSpPr>
        <p:spPr bwMode="white">
          <a:xfrm>
            <a:off x="10094797" y="2484354"/>
            <a:ext cx="260708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88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8A879-0BBE-95EC-C67B-2804203A42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35" y="1052736"/>
            <a:ext cx="105727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81E248-DB40-250C-F69E-655A80259911}"/>
              </a:ext>
            </a:extLst>
          </p:cNvPr>
          <p:cNvSpPr/>
          <p:nvPr/>
        </p:nvSpPr>
        <p:spPr bwMode="white">
          <a:xfrm>
            <a:off x="6781811" y="5624627"/>
            <a:ext cx="790071" cy="34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811B31-63E6-C3A1-1BE2-76B018A86F28}"/>
              </a:ext>
            </a:extLst>
          </p:cNvPr>
          <p:cNvSpPr/>
          <p:nvPr/>
        </p:nvSpPr>
        <p:spPr bwMode="white">
          <a:xfrm>
            <a:off x="9063254" y="5624627"/>
            <a:ext cx="1233931" cy="36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2547C7-D4FA-C587-B402-927E2640921C}"/>
              </a:ext>
            </a:extLst>
          </p:cNvPr>
          <p:cNvSpPr/>
          <p:nvPr/>
        </p:nvSpPr>
        <p:spPr bwMode="white">
          <a:xfrm>
            <a:off x="2431978" y="6361456"/>
            <a:ext cx="1225055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65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EDC3E-D9F1-C683-5892-43ED17A9F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33" y="1268760"/>
            <a:ext cx="11340000" cy="2362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6B312-1A7D-D4E7-2264-E66EC871FE55}"/>
              </a:ext>
            </a:extLst>
          </p:cNvPr>
          <p:cNvSpPr/>
          <p:nvPr/>
        </p:nvSpPr>
        <p:spPr bwMode="white">
          <a:xfrm>
            <a:off x="8276297" y="1506951"/>
            <a:ext cx="333249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65944-6546-850F-6AD4-B3FF3FF7E678}"/>
              </a:ext>
            </a:extLst>
          </p:cNvPr>
          <p:cNvSpPr/>
          <p:nvPr/>
        </p:nvSpPr>
        <p:spPr bwMode="white">
          <a:xfrm>
            <a:off x="9809244" y="2288218"/>
            <a:ext cx="352291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A9601-3813-A201-A29F-CDF8F58755EF}"/>
              </a:ext>
            </a:extLst>
          </p:cNvPr>
          <p:cNvSpPr/>
          <p:nvPr/>
        </p:nvSpPr>
        <p:spPr bwMode="white">
          <a:xfrm>
            <a:off x="6162544" y="3050429"/>
            <a:ext cx="828362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E08A879-0BBE-95EC-C67B-2804203A42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8" b="25145"/>
          <a:stretch/>
        </p:blipFill>
        <p:spPr>
          <a:xfrm>
            <a:off x="779827" y="3631616"/>
            <a:ext cx="10572757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6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A48F6-0D0B-BE6D-691B-6AB96ACA2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55070"/>
            <a:ext cx="11340000" cy="5298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3CF1E7-7117-FD78-EFC2-EC6042F37236}"/>
              </a:ext>
            </a:extLst>
          </p:cNvPr>
          <p:cNvSpPr/>
          <p:nvPr/>
        </p:nvSpPr>
        <p:spPr bwMode="white">
          <a:xfrm>
            <a:off x="7477985" y="5891110"/>
            <a:ext cx="914055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45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7F717-D706-7ACF-636F-1D95A325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26912"/>
            <a:ext cx="11340000" cy="4666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3F77B3-3CC2-06F4-8698-15BEAA680B82}"/>
              </a:ext>
            </a:extLst>
          </p:cNvPr>
          <p:cNvSpPr/>
          <p:nvPr/>
        </p:nvSpPr>
        <p:spPr bwMode="white">
          <a:xfrm>
            <a:off x="10966985" y="3960092"/>
            <a:ext cx="276120" cy="31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18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B2A8C-16D8-2F40-EE62-364EB9E2F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052736"/>
            <a:ext cx="11340000" cy="3918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723C84-A6E3-9A55-9769-A2416E17B12B}"/>
              </a:ext>
            </a:extLst>
          </p:cNvPr>
          <p:cNvSpPr/>
          <p:nvPr/>
        </p:nvSpPr>
        <p:spPr bwMode="white">
          <a:xfrm>
            <a:off x="2761919" y="2034657"/>
            <a:ext cx="1704332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BBEE9C-97B2-B221-8803-09B5F0FE4143}"/>
              </a:ext>
            </a:extLst>
          </p:cNvPr>
          <p:cNvSpPr/>
          <p:nvPr/>
        </p:nvSpPr>
        <p:spPr bwMode="white">
          <a:xfrm>
            <a:off x="8027259" y="3645772"/>
            <a:ext cx="818840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43A48F6-0D0B-BE6D-691B-6AB96ACA20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1" t="33405" r="26035" b="14950"/>
          <a:stretch/>
        </p:blipFill>
        <p:spPr>
          <a:xfrm>
            <a:off x="4295800" y="4005064"/>
            <a:ext cx="525658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74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8494B-B265-0389-1343-84C1CC111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320584"/>
            <a:ext cx="11340000" cy="4772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15A47F-F6ED-A209-4CF8-4FB62B67B8C3}"/>
              </a:ext>
            </a:extLst>
          </p:cNvPr>
          <p:cNvSpPr/>
          <p:nvPr/>
        </p:nvSpPr>
        <p:spPr bwMode="white">
          <a:xfrm>
            <a:off x="4416255" y="3130594"/>
            <a:ext cx="466549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D4E2D0-8E47-B9A0-6BAA-3D0051BB351C}"/>
              </a:ext>
            </a:extLst>
          </p:cNvPr>
          <p:cNvSpPr/>
          <p:nvPr/>
        </p:nvSpPr>
        <p:spPr bwMode="white">
          <a:xfrm>
            <a:off x="3987791" y="3921283"/>
            <a:ext cx="457027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5B425D-997E-2718-62A5-0768C7E3B559}"/>
              </a:ext>
            </a:extLst>
          </p:cNvPr>
          <p:cNvSpPr/>
          <p:nvPr/>
        </p:nvSpPr>
        <p:spPr bwMode="white">
          <a:xfrm>
            <a:off x="4416255" y="4711972"/>
            <a:ext cx="466549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0CB894-DE8B-E74F-1F80-FBAC6E244887}"/>
              </a:ext>
            </a:extLst>
          </p:cNvPr>
          <p:cNvSpPr/>
          <p:nvPr/>
        </p:nvSpPr>
        <p:spPr bwMode="white">
          <a:xfrm>
            <a:off x="6130108" y="5502661"/>
            <a:ext cx="466549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63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F1AAC-00D1-75A6-7993-599DB978A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12031"/>
            <a:ext cx="11340000" cy="23585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65B64-C911-B8AE-3383-24F438CDE088}"/>
              </a:ext>
            </a:extLst>
          </p:cNvPr>
          <p:cNvSpPr/>
          <p:nvPr/>
        </p:nvSpPr>
        <p:spPr bwMode="white">
          <a:xfrm>
            <a:off x="2265237" y="3068959"/>
            <a:ext cx="4742227" cy="62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EA50AA6-CA11-9E72-1E36-7AB5E016CE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 b="70703"/>
          <a:stretch/>
        </p:blipFill>
        <p:spPr>
          <a:xfrm>
            <a:off x="1174816" y="4077072"/>
            <a:ext cx="10657184" cy="151216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CC513A-4DD5-41FA-EE7E-6503B72C4978}"/>
              </a:ext>
            </a:extLst>
          </p:cNvPr>
          <p:cNvSpPr/>
          <p:nvPr/>
        </p:nvSpPr>
        <p:spPr bwMode="white">
          <a:xfrm>
            <a:off x="2222171" y="4981768"/>
            <a:ext cx="1694811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28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50AA6-CA11-9E72-1E36-7AB5E016CE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4" r="5603"/>
          <a:stretch/>
        </p:blipFill>
        <p:spPr>
          <a:xfrm>
            <a:off x="911424" y="1700808"/>
            <a:ext cx="10704552" cy="36046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6A3EEC-E588-343D-247C-D3EA5CB3F081}"/>
              </a:ext>
            </a:extLst>
          </p:cNvPr>
          <p:cNvSpPr/>
          <p:nvPr/>
        </p:nvSpPr>
        <p:spPr bwMode="white">
          <a:xfrm>
            <a:off x="1939736" y="3124620"/>
            <a:ext cx="1666246" cy="3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98E715-246D-ACC4-B2FF-A9F473E704A0}"/>
              </a:ext>
            </a:extLst>
          </p:cNvPr>
          <p:cNvSpPr/>
          <p:nvPr/>
        </p:nvSpPr>
        <p:spPr bwMode="white">
          <a:xfrm>
            <a:off x="1987343" y="4724506"/>
            <a:ext cx="1666246" cy="35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11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67F54-089C-FB93-03BF-A01FB0317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556792"/>
            <a:ext cx="11340000" cy="405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7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E249C-863D-F104-8288-4CF9BBDB2F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/>
        </p:blipFill>
        <p:spPr>
          <a:xfrm>
            <a:off x="876680" y="1700808"/>
            <a:ext cx="10691928" cy="381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55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CA005-F4EE-344E-B97F-89749FBBB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89089"/>
            <a:ext cx="11340000" cy="55802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8C404-9AD1-EA65-5B94-4A14CF1CBCFA}"/>
              </a:ext>
            </a:extLst>
          </p:cNvPr>
          <p:cNvSpPr/>
          <p:nvPr/>
        </p:nvSpPr>
        <p:spPr bwMode="white">
          <a:xfrm>
            <a:off x="5271035" y="1222405"/>
            <a:ext cx="6056909" cy="53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7DB6A1-1E8D-DC30-B7AD-C62349967C4E}"/>
              </a:ext>
            </a:extLst>
          </p:cNvPr>
          <p:cNvSpPr/>
          <p:nvPr/>
        </p:nvSpPr>
        <p:spPr bwMode="white">
          <a:xfrm>
            <a:off x="1405342" y="2165148"/>
            <a:ext cx="1447254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CDF50D-48E2-199E-2355-9EEDD30A91CC}"/>
              </a:ext>
            </a:extLst>
          </p:cNvPr>
          <p:cNvSpPr/>
          <p:nvPr/>
        </p:nvSpPr>
        <p:spPr bwMode="white">
          <a:xfrm>
            <a:off x="6147004" y="2155625"/>
            <a:ext cx="2189925" cy="39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5E593F-13CB-4B2A-1B68-DEEC01120DA8}"/>
              </a:ext>
            </a:extLst>
          </p:cNvPr>
          <p:cNvSpPr/>
          <p:nvPr/>
        </p:nvSpPr>
        <p:spPr bwMode="white">
          <a:xfrm>
            <a:off x="6137483" y="3755430"/>
            <a:ext cx="1780503" cy="39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EB16AD-FB52-8AD6-8D22-E173B6546DE6}"/>
              </a:ext>
            </a:extLst>
          </p:cNvPr>
          <p:cNvSpPr/>
          <p:nvPr/>
        </p:nvSpPr>
        <p:spPr bwMode="white">
          <a:xfrm>
            <a:off x="4487184" y="5094290"/>
            <a:ext cx="66967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E8C9B6-FC4B-2859-2177-B9098B8F39B9}"/>
              </a:ext>
            </a:extLst>
          </p:cNvPr>
          <p:cNvSpPr/>
          <p:nvPr/>
        </p:nvSpPr>
        <p:spPr bwMode="white">
          <a:xfrm>
            <a:off x="1376778" y="6145614"/>
            <a:ext cx="1294911" cy="37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75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FC720-F5E9-207C-6C76-80BFD73741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32" y="980728"/>
            <a:ext cx="106087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191F77-DED0-5D28-45F3-00474CBB5ADD}"/>
              </a:ext>
            </a:extLst>
          </p:cNvPr>
          <p:cNvSpPr/>
          <p:nvPr/>
        </p:nvSpPr>
        <p:spPr bwMode="white">
          <a:xfrm>
            <a:off x="7114136" y="4182265"/>
            <a:ext cx="2396103" cy="35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16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0EB5F-FBA8-BA19-127C-5785758CE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24000"/>
            <a:ext cx="11340000" cy="5170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80AE1D-1BBD-0F8D-7FCF-1D9641341E2C}"/>
              </a:ext>
            </a:extLst>
          </p:cNvPr>
          <p:cNvSpPr/>
          <p:nvPr/>
        </p:nvSpPr>
        <p:spPr bwMode="white">
          <a:xfrm>
            <a:off x="3710718" y="2855151"/>
            <a:ext cx="856926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B8B916-28E6-FF8B-9D1C-3D6D773E39BC}"/>
              </a:ext>
            </a:extLst>
          </p:cNvPr>
          <p:cNvSpPr/>
          <p:nvPr/>
        </p:nvSpPr>
        <p:spPr bwMode="white">
          <a:xfrm>
            <a:off x="8223867" y="2836073"/>
            <a:ext cx="847405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8C0842-8C96-9B44-2648-167A0762C9AB}"/>
              </a:ext>
            </a:extLst>
          </p:cNvPr>
          <p:cNvSpPr/>
          <p:nvPr/>
        </p:nvSpPr>
        <p:spPr bwMode="white">
          <a:xfrm>
            <a:off x="3272733" y="4314603"/>
            <a:ext cx="3399143" cy="4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D2F374-5B62-6777-570D-8CF3D7D1CA20}"/>
              </a:ext>
            </a:extLst>
          </p:cNvPr>
          <p:cNvSpPr/>
          <p:nvPr/>
        </p:nvSpPr>
        <p:spPr bwMode="white">
          <a:xfrm>
            <a:off x="8033439" y="5058637"/>
            <a:ext cx="2685037" cy="4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78F345-D7CA-9104-E5D5-C400A2D5A30C}"/>
              </a:ext>
            </a:extLst>
          </p:cNvPr>
          <p:cNvSpPr/>
          <p:nvPr/>
        </p:nvSpPr>
        <p:spPr bwMode="white">
          <a:xfrm>
            <a:off x="4129660" y="5793132"/>
            <a:ext cx="856926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83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4CCF2E-7E16-9602-07B8-797AC85DB7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80" y="1052736"/>
            <a:ext cx="109442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CE596-CDF5-3826-A00D-67E7B1CBEFAF}"/>
              </a:ext>
            </a:extLst>
          </p:cNvPr>
          <p:cNvSpPr/>
          <p:nvPr/>
        </p:nvSpPr>
        <p:spPr bwMode="white">
          <a:xfrm>
            <a:off x="5223594" y="3793588"/>
            <a:ext cx="817832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7E291C-6F7F-AADF-D97F-189ABC93401C}"/>
              </a:ext>
            </a:extLst>
          </p:cNvPr>
          <p:cNvSpPr/>
          <p:nvPr/>
        </p:nvSpPr>
        <p:spPr bwMode="white">
          <a:xfrm>
            <a:off x="4157655" y="5642284"/>
            <a:ext cx="808643" cy="34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D2091F-ED4F-5289-0645-10E855052CC3}"/>
              </a:ext>
            </a:extLst>
          </p:cNvPr>
          <p:cNvSpPr/>
          <p:nvPr/>
        </p:nvSpPr>
        <p:spPr bwMode="white">
          <a:xfrm>
            <a:off x="4130088" y="6396478"/>
            <a:ext cx="248106" cy="28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ECEBA-DE54-D523-928E-190881531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26714"/>
            <a:ext cx="11340000" cy="24704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7EE802-A6E3-6B1F-E568-43BC8E2CDC30}"/>
              </a:ext>
            </a:extLst>
          </p:cNvPr>
          <p:cNvSpPr/>
          <p:nvPr/>
        </p:nvSpPr>
        <p:spPr bwMode="white">
          <a:xfrm>
            <a:off x="10992208" y="2593788"/>
            <a:ext cx="295162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91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06096-0CD7-A6D2-A086-B705E4276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268760"/>
            <a:ext cx="11340000" cy="517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7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D0EC6-7AD9-4475-91F8-4FD916197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740711"/>
            <a:ext cx="11340000" cy="3704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531CD7-3F4D-725C-02B8-4ECD4ED44775}"/>
              </a:ext>
            </a:extLst>
          </p:cNvPr>
          <p:cNvSpPr/>
          <p:nvPr/>
        </p:nvSpPr>
        <p:spPr bwMode="white">
          <a:xfrm>
            <a:off x="5855182" y="3416789"/>
            <a:ext cx="342770" cy="29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D553D-FA14-E5EB-75C6-58F675E48E54}"/>
              </a:ext>
            </a:extLst>
          </p:cNvPr>
          <p:cNvSpPr/>
          <p:nvPr/>
        </p:nvSpPr>
        <p:spPr bwMode="white">
          <a:xfrm>
            <a:off x="6816845" y="4111980"/>
            <a:ext cx="4379848" cy="39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D01D96-73F9-F106-254B-5539DEEC0534}"/>
              </a:ext>
            </a:extLst>
          </p:cNvPr>
          <p:cNvSpPr/>
          <p:nvPr/>
        </p:nvSpPr>
        <p:spPr bwMode="white">
          <a:xfrm>
            <a:off x="1399162" y="4854788"/>
            <a:ext cx="6807808" cy="3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4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FC71E-A6F5-D711-1CB8-96540235E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426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E8C64-1B79-D101-3DB8-8646ED2B87AF}"/>
              </a:ext>
            </a:extLst>
          </p:cNvPr>
          <p:cNvSpPr/>
          <p:nvPr/>
        </p:nvSpPr>
        <p:spPr bwMode="white">
          <a:xfrm>
            <a:off x="8032244" y="2381555"/>
            <a:ext cx="1266347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024D08-E07D-E585-E6D1-6232606556DB}"/>
              </a:ext>
            </a:extLst>
          </p:cNvPr>
          <p:cNvSpPr/>
          <p:nvPr/>
        </p:nvSpPr>
        <p:spPr bwMode="white">
          <a:xfrm>
            <a:off x="3100153" y="4633024"/>
            <a:ext cx="323727" cy="3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6BFF96-C46B-ED04-472E-D1FCEAB9E044}"/>
              </a:ext>
            </a:extLst>
          </p:cNvPr>
          <p:cNvSpPr/>
          <p:nvPr/>
        </p:nvSpPr>
        <p:spPr bwMode="white">
          <a:xfrm>
            <a:off x="9965090" y="4633024"/>
            <a:ext cx="599848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5D849A-889E-CBAA-BB9E-93320B4402DB}"/>
              </a:ext>
            </a:extLst>
          </p:cNvPr>
          <p:cNvSpPr/>
          <p:nvPr/>
        </p:nvSpPr>
        <p:spPr bwMode="white">
          <a:xfrm>
            <a:off x="3197380" y="5144988"/>
            <a:ext cx="5994964" cy="58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7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572E4-06E6-301D-9970-6D171C0B4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760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799B2-707B-47FE-7280-E2F9F82F7D2E}"/>
              </a:ext>
            </a:extLst>
          </p:cNvPr>
          <p:cNvSpPr/>
          <p:nvPr/>
        </p:nvSpPr>
        <p:spPr bwMode="white">
          <a:xfrm>
            <a:off x="10920200" y="2403010"/>
            <a:ext cx="304685" cy="31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62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F0531-7DCE-7761-40C2-0DDC727C4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19688"/>
            <a:ext cx="11340000" cy="4773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2224E-A71F-AB13-8216-3B3928BADCC1}"/>
              </a:ext>
            </a:extLst>
          </p:cNvPr>
          <p:cNvSpPr/>
          <p:nvPr/>
        </p:nvSpPr>
        <p:spPr bwMode="white">
          <a:xfrm>
            <a:off x="10885456" y="3949460"/>
            <a:ext cx="304685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19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B5EC4-C3EC-EF0F-9835-6312BF8B2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889912"/>
            <a:ext cx="11340000" cy="3195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5507B9-928E-AFED-6B2D-12449DC73567}"/>
              </a:ext>
            </a:extLst>
          </p:cNvPr>
          <p:cNvSpPr/>
          <p:nvPr/>
        </p:nvSpPr>
        <p:spPr bwMode="white">
          <a:xfrm>
            <a:off x="10904498" y="2939105"/>
            <a:ext cx="276120" cy="31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0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0D0A6-8482-5740-CCE5-0AB1B71CF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80" y="1359224"/>
            <a:ext cx="11340000" cy="3169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1FBAF3-C136-E7CC-1AEA-EE61EB029A9F}"/>
              </a:ext>
            </a:extLst>
          </p:cNvPr>
          <p:cNvSpPr/>
          <p:nvPr/>
        </p:nvSpPr>
        <p:spPr bwMode="white">
          <a:xfrm>
            <a:off x="10910096" y="2409372"/>
            <a:ext cx="304685" cy="30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B24EB9-2FAE-4E6F-C913-CE65526BAC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4533021"/>
            <a:ext cx="11340000" cy="148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20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37679-862D-3AA2-1AD3-2E63B1851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2060848"/>
            <a:ext cx="11340000" cy="23760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267DF6-EC78-17D3-629E-E72344EF5BDA}"/>
              </a:ext>
            </a:extLst>
          </p:cNvPr>
          <p:cNvSpPr/>
          <p:nvPr/>
        </p:nvSpPr>
        <p:spPr bwMode="white">
          <a:xfrm>
            <a:off x="10866413" y="2299410"/>
            <a:ext cx="342769" cy="3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9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86B78-0227-5DAC-7806-54175BAA6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15646"/>
            <a:ext cx="11340000" cy="3169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1A285-D70F-8532-C4C3-3E247D93A047}"/>
              </a:ext>
            </a:extLst>
          </p:cNvPr>
          <p:cNvSpPr/>
          <p:nvPr/>
        </p:nvSpPr>
        <p:spPr bwMode="white">
          <a:xfrm>
            <a:off x="10885456" y="2956247"/>
            <a:ext cx="295162" cy="31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68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