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56" r:id="rId26"/>
    <p:sldId id="331" r:id="rId27"/>
    <p:sldId id="330" r:id="rId28"/>
    <p:sldId id="357" r:id="rId29"/>
    <p:sldId id="329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3067796"/>
            <a:ext cx="11953326" cy="72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BF039-08B6-E8E9-9A7B-DE020679B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56" y="1268760"/>
            <a:ext cx="11340000" cy="19017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CE8A0-5455-84FA-C102-1E7135047C43}"/>
              </a:ext>
            </a:extLst>
          </p:cNvPr>
          <p:cNvSpPr/>
          <p:nvPr/>
        </p:nvSpPr>
        <p:spPr bwMode="white">
          <a:xfrm>
            <a:off x="1898575" y="2453784"/>
            <a:ext cx="1590075" cy="46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524D91-C87D-3F89-10D7-147AA3242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2135560" y="3717032"/>
            <a:ext cx="7464192" cy="193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1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82F95-09F9-F079-AD20-6B52A15C8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3433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F0312-0630-4FBD-E40D-80C97FFDF2D3}"/>
              </a:ext>
            </a:extLst>
          </p:cNvPr>
          <p:cNvSpPr/>
          <p:nvPr/>
        </p:nvSpPr>
        <p:spPr bwMode="white">
          <a:xfrm>
            <a:off x="10366756" y="1814136"/>
            <a:ext cx="303960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2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D0016-88E1-CFE0-E096-2BCB09E75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96752"/>
            <a:ext cx="11340000" cy="53901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934667-AD63-BE30-627B-C3F31684F94E}"/>
              </a:ext>
            </a:extLst>
          </p:cNvPr>
          <p:cNvSpPr/>
          <p:nvPr/>
        </p:nvSpPr>
        <p:spPr bwMode="white">
          <a:xfrm>
            <a:off x="5244617" y="5733256"/>
            <a:ext cx="3299655" cy="65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5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988C7-977E-8A3D-B8BF-EFA710E4B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346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9E2B5-5D6E-20B5-4269-7B15BB7C9A70}"/>
              </a:ext>
            </a:extLst>
          </p:cNvPr>
          <p:cNvSpPr/>
          <p:nvPr/>
        </p:nvSpPr>
        <p:spPr bwMode="white">
          <a:xfrm>
            <a:off x="2213561" y="3410388"/>
            <a:ext cx="2151838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55970-31C9-8C9B-C885-6549878CC3B7}"/>
              </a:ext>
            </a:extLst>
          </p:cNvPr>
          <p:cNvSpPr/>
          <p:nvPr/>
        </p:nvSpPr>
        <p:spPr bwMode="white">
          <a:xfrm>
            <a:off x="5469884" y="5145339"/>
            <a:ext cx="2161360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0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FDB37-52CA-8F55-DA33-1C5933AA3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06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72DC5-0494-DA91-F5DA-D4B653C728A7}"/>
              </a:ext>
            </a:extLst>
          </p:cNvPr>
          <p:cNvSpPr/>
          <p:nvPr/>
        </p:nvSpPr>
        <p:spPr bwMode="white">
          <a:xfrm>
            <a:off x="3356036" y="4156943"/>
            <a:ext cx="380856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0FC00-2B66-F123-0D97-BB6B926A0217}"/>
              </a:ext>
            </a:extLst>
          </p:cNvPr>
          <p:cNvSpPr/>
          <p:nvPr/>
        </p:nvSpPr>
        <p:spPr bwMode="white">
          <a:xfrm>
            <a:off x="7402636" y="5024648"/>
            <a:ext cx="418942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E02FF-C27E-F77B-DC1A-EC11636BCD46}"/>
              </a:ext>
            </a:extLst>
          </p:cNvPr>
          <p:cNvSpPr/>
          <p:nvPr/>
        </p:nvSpPr>
        <p:spPr bwMode="white">
          <a:xfrm>
            <a:off x="3346515" y="5892353"/>
            <a:ext cx="771234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2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80B17-AB33-5CEE-5C70-ECFBF95D69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/>
        </p:blipFill>
        <p:spPr>
          <a:xfrm>
            <a:off x="1991544" y="1268760"/>
            <a:ext cx="7824232" cy="453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E339A-B111-8D27-9342-4E07724A0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12" y="2420888"/>
            <a:ext cx="11340000" cy="230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CC771-4F45-65BC-D6C4-9465A04443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13" r="2957"/>
          <a:stretch/>
        </p:blipFill>
        <p:spPr>
          <a:xfrm>
            <a:off x="852000" y="1772815"/>
            <a:ext cx="11004640" cy="17065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3E422-6086-EA45-84F9-1A27E8344F05}"/>
              </a:ext>
            </a:extLst>
          </p:cNvPr>
          <p:cNvSpPr/>
          <p:nvPr/>
        </p:nvSpPr>
        <p:spPr bwMode="white">
          <a:xfrm>
            <a:off x="10649531" y="2774532"/>
            <a:ext cx="333249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4A5BB0-2DB3-122B-38AE-EA278DC7B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03" y="3479413"/>
            <a:ext cx="11340000" cy="337615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6ACC771-4F45-65BC-D6C4-9465A04443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7" b="56808"/>
          <a:stretch/>
        </p:blipFill>
        <p:spPr>
          <a:xfrm>
            <a:off x="1199456" y="455120"/>
            <a:ext cx="7285392" cy="130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6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8A960-1AB6-582B-7230-38E6C5394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70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C9493-6005-4220-7F99-F008D63A66EC}"/>
              </a:ext>
            </a:extLst>
          </p:cNvPr>
          <p:cNvSpPr/>
          <p:nvPr/>
        </p:nvSpPr>
        <p:spPr bwMode="white">
          <a:xfrm>
            <a:off x="10363795" y="3036397"/>
            <a:ext cx="361813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F5232E-0B3B-A108-05D9-A7D8F39F86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8" r="9062" b="41701"/>
          <a:stretch/>
        </p:blipFill>
        <p:spPr>
          <a:xfrm>
            <a:off x="4601204" y="3588674"/>
            <a:ext cx="3384376" cy="315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5232E-0B3B-A108-05D9-A7D8F39F8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552" y="967890"/>
            <a:ext cx="112961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4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C330F-C005-CB2B-F239-084C64E64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2538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E3E146-6819-8A6C-353C-16614B964AAC}"/>
              </a:ext>
            </a:extLst>
          </p:cNvPr>
          <p:cNvSpPr/>
          <p:nvPr/>
        </p:nvSpPr>
        <p:spPr bwMode="white">
          <a:xfrm>
            <a:off x="3161445" y="4553880"/>
            <a:ext cx="6798347" cy="84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68B4C-8242-E245-4F17-819189CC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93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EE851-6EA6-EED0-9CD8-4CD82B78B88B}"/>
              </a:ext>
            </a:extLst>
          </p:cNvPr>
          <p:cNvSpPr/>
          <p:nvPr/>
        </p:nvSpPr>
        <p:spPr bwMode="white">
          <a:xfrm>
            <a:off x="10291787" y="5201920"/>
            <a:ext cx="361813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6E035-7710-3E39-95D8-39B91CD84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372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41FFC-1994-5CC0-112D-98DCC4027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29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31C97-CEC5-39CB-BE46-9887C082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16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635FC-643C-AF59-8408-AA5CC68929C2}"/>
              </a:ext>
            </a:extLst>
          </p:cNvPr>
          <p:cNvSpPr/>
          <p:nvPr/>
        </p:nvSpPr>
        <p:spPr bwMode="white">
          <a:xfrm>
            <a:off x="9476530" y="1353639"/>
            <a:ext cx="561763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979A8-35B9-21D5-9A45-A9A6566D5843}"/>
              </a:ext>
            </a:extLst>
          </p:cNvPr>
          <p:cNvSpPr/>
          <p:nvPr/>
        </p:nvSpPr>
        <p:spPr bwMode="white">
          <a:xfrm>
            <a:off x="7534162" y="2033601"/>
            <a:ext cx="1345510" cy="62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18BDFD-A4A4-9847-081F-C44FCF3D54C7}"/>
              </a:ext>
            </a:extLst>
          </p:cNvPr>
          <p:cNvSpPr/>
          <p:nvPr/>
        </p:nvSpPr>
        <p:spPr bwMode="white">
          <a:xfrm>
            <a:off x="5534666" y="2918241"/>
            <a:ext cx="1544806" cy="65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CA2226-33A9-11E9-3DA9-B6B98221D512}"/>
              </a:ext>
            </a:extLst>
          </p:cNvPr>
          <p:cNvSpPr/>
          <p:nvPr/>
        </p:nvSpPr>
        <p:spPr bwMode="white">
          <a:xfrm>
            <a:off x="2110921" y="5561991"/>
            <a:ext cx="7927372" cy="56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BB3D0-10AD-15C8-7515-070DFAF072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98"/>
          <a:stretch/>
        </p:blipFill>
        <p:spPr>
          <a:xfrm>
            <a:off x="623392" y="1268760"/>
            <a:ext cx="11340000" cy="25202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36811D-EE08-49F4-9D01-8F800023EE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064" r="22749" b="24553"/>
          <a:stretch/>
        </p:blipFill>
        <p:spPr>
          <a:xfrm>
            <a:off x="3322432" y="3789040"/>
            <a:ext cx="5941920" cy="253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0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BB3D0-10AD-15C8-7515-070DFAF072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73"/>
          <a:stretch/>
        </p:blipFill>
        <p:spPr>
          <a:xfrm>
            <a:off x="407368" y="1052736"/>
            <a:ext cx="11340000" cy="27150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36811D-EE08-49F4-9D01-8F800023EE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064" r="22749" b="24553"/>
          <a:stretch/>
        </p:blipFill>
        <p:spPr>
          <a:xfrm>
            <a:off x="2909016" y="3356992"/>
            <a:ext cx="6336704" cy="270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2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6811D-EE08-49F4-9D01-8F800023E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340768"/>
            <a:ext cx="11340000" cy="4211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84293C-2BC5-CE8F-7E78-8D114622EB90}"/>
              </a:ext>
            </a:extLst>
          </p:cNvPr>
          <p:cNvSpPr/>
          <p:nvPr/>
        </p:nvSpPr>
        <p:spPr bwMode="white">
          <a:xfrm>
            <a:off x="6719433" y="4625888"/>
            <a:ext cx="2329250" cy="68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3DCA3-3DFE-C265-4651-C9D883E7CC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 b="33916"/>
          <a:stretch/>
        </p:blipFill>
        <p:spPr>
          <a:xfrm>
            <a:off x="1127448" y="908720"/>
            <a:ext cx="10081120" cy="37882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B8EE92-E433-C967-2CE1-77988AB91EC6}"/>
              </a:ext>
            </a:extLst>
          </p:cNvPr>
          <p:cNvSpPr/>
          <p:nvPr/>
        </p:nvSpPr>
        <p:spPr bwMode="white">
          <a:xfrm>
            <a:off x="3060294" y="2685763"/>
            <a:ext cx="8123634" cy="86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EBA9B1-0BB6-1E65-CDEC-EB4A22E034AF}"/>
              </a:ext>
            </a:extLst>
          </p:cNvPr>
          <p:cNvSpPr/>
          <p:nvPr/>
        </p:nvSpPr>
        <p:spPr bwMode="white">
          <a:xfrm>
            <a:off x="2326944" y="3761793"/>
            <a:ext cx="1180856" cy="66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3A2706-623D-5D4C-FB5E-AB46476266C8}"/>
              </a:ext>
            </a:extLst>
          </p:cNvPr>
          <p:cNvSpPr/>
          <p:nvPr/>
        </p:nvSpPr>
        <p:spPr bwMode="white">
          <a:xfrm>
            <a:off x="5193090" y="3965411"/>
            <a:ext cx="1075919" cy="46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C36811D-EE08-49F4-9D01-8F800023EE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064" r="22749" b="24553"/>
          <a:stretch/>
        </p:blipFill>
        <p:spPr>
          <a:xfrm>
            <a:off x="3503712" y="4077072"/>
            <a:ext cx="6336704" cy="270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22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3DCA3-3DFE-C265-4651-C9D883E7CC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84" r="9197"/>
          <a:stretch/>
        </p:blipFill>
        <p:spPr>
          <a:xfrm>
            <a:off x="695400" y="980728"/>
            <a:ext cx="10297144" cy="194421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EFC5E7-F8A4-63C0-A273-6D3E5F8C169B}"/>
              </a:ext>
            </a:extLst>
          </p:cNvPr>
          <p:cNvSpPr/>
          <p:nvPr/>
        </p:nvSpPr>
        <p:spPr bwMode="white">
          <a:xfrm>
            <a:off x="2552075" y="1053642"/>
            <a:ext cx="5463501" cy="7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1D00423-67BA-8DBB-F7E3-20B58F6C35A8}"/>
              </a:ext>
            </a:extLst>
          </p:cNvPr>
          <p:cNvSpPr/>
          <p:nvPr/>
        </p:nvSpPr>
        <p:spPr bwMode="white">
          <a:xfrm>
            <a:off x="9293233" y="1391837"/>
            <a:ext cx="1094962" cy="44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C36811D-EE08-49F4-9D01-8F800023EE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064" r="22749" b="24553"/>
          <a:stretch/>
        </p:blipFill>
        <p:spPr>
          <a:xfrm>
            <a:off x="2783632" y="3140968"/>
            <a:ext cx="6336704" cy="270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6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BE310-55EA-C23D-15DC-8220CB784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20584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38C0BAF-C4AB-20C8-15F4-9BD1F4F00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01008"/>
            <a:ext cx="11340000" cy="334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6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DE566-BE89-8263-8D7C-A8AD1B1A7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1340000" cy="2880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58257-A940-75AF-60E2-68ACC58187F3}"/>
              </a:ext>
            </a:extLst>
          </p:cNvPr>
          <p:cNvSpPr/>
          <p:nvPr/>
        </p:nvSpPr>
        <p:spPr bwMode="white">
          <a:xfrm>
            <a:off x="2916278" y="2969704"/>
            <a:ext cx="8267650" cy="76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2F2CED-573F-F0AD-F0D7-A2E2D5A2AB77}"/>
              </a:ext>
            </a:extLst>
          </p:cNvPr>
          <p:cNvSpPr/>
          <p:nvPr/>
        </p:nvSpPr>
        <p:spPr bwMode="white">
          <a:xfrm>
            <a:off x="1783230" y="3977816"/>
            <a:ext cx="1047770" cy="6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6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A9D69-E108-BBD2-7BA8-F3B990A81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1847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F56B2-B7A6-D344-1E9D-EB3F4D4799CD}"/>
              </a:ext>
            </a:extLst>
          </p:cNvPr>
          <p:cNvSpPr/>
          <p:nvPr/>
        </p:nvSpPr>
        <p:spPr bwMode="white">
          <a:xfrm>
            <a:off x="9881787" y="1434823"/>
            <a:ext cx="1161612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AF91B3-371F-DF01-3A52-B9D7BB8FE7F8}"/>
              </a:ext>
            </a:extLst>
          </p:cNvPr>
          <p:cNvSpPr/>
          <p:nvPr/>
        </p:nvSpPr>
        <p:spPr bwMode="white">
          <a:xfrm>
            <a:off x="2017102" y="2358541"/>
            <a:ext cx="514156" cy="4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8C0BAF-C4AB-20C8-15F4-9BD1F4F00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40" y="3110260"/>
            <a:ext cx="11340000" cy="334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1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EA4F2-8849-BC94-8866-E31DDDE4E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776" y="1052736"/>
            <a:ext cx="11340000" cy="55151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D9BDFD-2BE1-0E59-A051-B3CC4DE3A33F}"/>
              </a:ext>
            </a:extLst>
          </p:cNvPr>
          <p:cNvSpPr/>
          <p:nvPr/>
        </p:nvSpPr>
        <p:spPr bwMode="white">
          <a:xfrm>
            <a:off x="7476777" y="1889584"/>
            <a:ext cx="4320480" cy="66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A2E1C4-7D68-4ACF-E084-E177DDE3C9EF}"/>
              </a:ext>
            </a:extLst>
          </p:cNvPr>
          <p:cNvSpPr/>
          <p:nvPr/>
        </p:nvSpPr>
        <p:spPr bwMode="white">
          <a:xfrm>
            <a:off x="2531053" y="2948268"/>
            <a:ext cx="1075919" cy="4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FABFFB-22D3-9900-F7B6-2B6E1733B529}"/>
              </a:ext>
            </a:extLst>
          </p:cNvPr>
          <p:cNvSpPr/>
          <p:nvPr/>
        </p:nvSpPr>
        <p:spPr bwMode="white">
          <a:xfrm>
            <a:off x="2788131" y="3833800"/>
            <a:ext cx="8145029" cy="7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B17E33-FEC5-5C69-A18A-729AE7AC41CC}"/>
              </a:ext>
            </a:extLst>
          </p:cNvPr>
          <p:cNvSpPr/>
          <p:nvPr/>
        </p:nvSpPr>
        <p:spPr bwMode="white">
          <a:xfrm>
            <a:off x="3054730" y="5901107"/>
            <a:ext cx="409420" cy="36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38C0BAF-C4AB-20C8-15F4-9BD1F4F001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35"/>
          <a:stretch/>
        </p:blipFill>
        <p:spPr>
          <a:xfrm>
            <a:off x="47328" y="2535586"/>
            <a:ext cx="2604188" cy="334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588E4-5AD0-6698-994F-2A0753CFE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1340000" cy="3939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D4EBC-29E7-7984-5E25-86351F77CE83}"/>
              </a:ext>
            </a:extLst>
          </p:cNvPr>
          <p:cNvSpPr/>
          <p:nvPr/>
        </p:nvSpPr>
        <p:spPr bwMode="white">
          <a:xfrm>
            <a:off x="5869110" y="2494527"/>
            <a:ext cx="390377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041B6-3FC4-30D2-6C6D-6543B4EA0EB9}"/>
              </a:ext>
            </a:extLst>
          </p:cNvPr>
          <p:cNvSpPr/>
          <p:nvPr/>
        </p:nvSpPr>
        <p:spPr bwMode="white">
          <a:xfrm>
            <a:off x="4415176" y="3329744"/>
            <a:ext cx="5167283" cy="7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8C0BAF-C4AB-20C8-15F4-9BD1F4F00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221088"/>
            <a:ext cx="9035744" cy="266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77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7426A-477E-FF46-4F85-D1B400B8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262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CC562-C51D-4436-4000-447EC0C1852A}"/>
              </a:ext>
            </a:extLst>
          </p:cNvPr>
          <p:cNvSpPr/>
          <p:nvPr/>
        </p:nvSpPr>
        <p:spPr bwMode="white">
          <a:xfrm>
            <a:off x="6803982" y="2208610"/>
            <a:ext cx="2199445" cy="46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4A9CC9-FA0B-460C-6F10-CB82D63ED846}"/>
              </a:ext>
            </a:extLst>
          </p:cNvPr>
          <p:cNvSpPr/>
          <p:nvPr/>
        </p:nvSpPr>
        <p:spPr bwMode="white">
          <a:xfrm>
            <a:off x="6794460" y="3068582"/>
            <a:ext cx="1009269" cy="50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A516E-6003-8294-59FB-35879D9F7669}"/>
              </a:ext>
            </a:extLst>
          </p:cNvPr>
          <p:cNvSpPr/>
          <p:nvPr/>
        </p:nvSpPr>
        <p:spPr bwMode="white">
          <a:xfrm>
            <a:off x="3500052" y="3976330"/>
            <a:ext cx="1066397" cy="42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4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202C2-0A87-9CB2-DC5D-5025FA043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53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A53FB-5F51-58F0-3281-43753EA80BB4}"/>
              </a:ext>
            </a:extLst>
          </p:cNvPr>
          <p:cNvSpPr/>
          <p:nvPr/>
        </p:nvSpPr>
        <p:spPr bwMode="white">
          <a:xfrm>
            <a:off x="6307674" y="2054853"/>
            <a:ext cx="3894256" cy="47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8B7906-E04A-85E5-955C-7CA492506524}"/>
              </a:ext>
            </a:extLst>
          </p:cNvPr>
          <p:cNvSpPr/>
          <p:nvPr/>
        </p:nvSpPr>
        <p:spPr bwMode="white">
          <a:xfrm>
            <a:off x="6079160" y="3801913"/>
            <a:ext cx="2199445" cy="46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6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7D071-5FF6-27CA-8DA5-99A3D5BBE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12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4EB82-2045-B751-D346-E4A497111935}"/>
              </a:ext>
            </a:extLst>
          </p:cNvPr>
          <p:cNvSpPr/>
          <p:nvPr/>
        </p:nvSpPr>
        <p:spPr bwMode="white">
          <a:xfrm>
            <a:off x="10492931" y="4908697"/>
            <a:ext cx="333249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4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D66B5-43F0-7ECE-DC2E-917A85551F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/>
        </p:blipFill>
        <p:spPr>
          <a:xfrm>
            <a:off x="2063552" y="1916832"/>
            <a:ext cx="8928992" cy="344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708F4-F1CC-92DF-A97B-2B5AA2276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7153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524D91-C87D-3F89-10D7-147AA3242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/>
        </p:blipFill>
        <p:spPr>
          <a:xfrm>
            <a:off x="2728996" y="4149080"/>
            <a:ext cx="7416824" cy="193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7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0A2B6-170A-297A-11B9-84100FED0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41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F86EF-CA1D-FBCD-B190-1F676588416E}"/>
              </a:ext>
            </a:extLst>
          </p:cNvPr>
          <p:cNvSpPr/>
          <p:nvPr/>
        </p:nvSpPr>
        <p:spPr bwMode="white">
          <a:xfrm>
            <a:off x="6877185" y="1324754"/>
            <a:ext cx="1047355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61B91-D4BF-2B0F-8725-4245C1008BBE}"/>
              </a:ext>
            </a:extLst>
          </p:cNvPr>
          <p:cNvSpPr/>
          <p:nvPr/>
        </p:nvSpPr>
        <p:spPr bwMode="white">
          <a:xfrm>
            <a:off x="3363784" y="3962991"/>
            <a:ext cx="561763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524D91-C87D-3F89-10D7-147AA3242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2207568" y="4543974"/>
            <a:ext cx="7464192" cy="193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6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