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2970147"/>
            <a:ext cx="11953328" cy="917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00E76-E851-3688-6031-1AA2E0662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8494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589C5-D430-FCA7-06A5-03C52B6F0CD5}"/>
              </a:ext>
            </a:extLst>
          </p:cNvPr>
          <p:cNvSpPr/>
          <p:nvPr/>
        </p:nvSpPr>
        <p:spPr bwMode="white">
          <a:xfrm>
            <a:off x="10426281" y="4510959"/>
            <a:ext cx="352292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6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AF6D1-7300-140E-1A49-855C338A3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499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4FBE3-DBB6-097B-48C1-0FCF6AF8BF9D}"/>
              </a:ext>
            </a:extLst>
          </p:cNvPr>
          <p:cNvSpPr/>
          <p:nvPr/>
        </p:nvSpPr>
        <p:spPr bwMode="white">
          <a:xfrm>
            <a:off x="3647037" y="5278917"/>
            <a:ext cx="990226" cy="4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2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B8A85-37CC-8EBE-3EE6-667BAD6C7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413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C5AAAA-CA22-3C70-7900-6A912C1B539C}"/>
              </a:ext>
            </a:extLst>
          </p:cNvPr>
          <p:cNvSpPr/>
          <p:nvPr/>
        </p:nvSpPr>
        <p:spPr bwMode="white">
          <a:xfrm>
            <a:off x="7453827" y="1665914"/>
            <a:ext cx="1075919" cy="4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492AC-56D6-A421-1E0B-F728D0298164}"/>
              </a:ext>
            </a:extLst>
          </p:cNvPr>
          <p:cNvSpPr/>
          <p:nvPr/>
        </p:nvSpPr>
        <p:spPr bwMode="white">
          <a:xfrm>
            <a:off x="10624457" y="2542968"/>
            <a:ext cx="495113" cy="4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A09A4D-E191-6EC7-A3DE-E7CB33E634C1}"/>
              </a:ext>
            </a:extLst>
          </p:cNvPr>
          <p:cNvSpPr/>
          <p:nvPr/>
        </p:nvSpPr>
        <p:spPr bwMode="white">
          <a:xfrm>
            <a:off x="2036145" y="3439088"/>
            <a:ext cx="495113" cy="4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1DE395-83C9-5D86-0D90-3031D4A71CF1}"/>
              </a:ext>
            </a:extLst>
          </p:cNvPr>
          <p:cNvSpPr/>
          <p:nvPr/>
        </p:nvSpPr>
        <p:spPr bwMode="white">
          <a:xfrm>
            <a:off x="3397707" y="5212262"/>
            <a:ext cx="1085440" cy="4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94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858C9-1F34-A35D-C37B-3613AC34E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5308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1879D5-8392-295A-1C45-6DF893CE4882}"/>
              </a:ext>
            </a:extLst>
          </p:cNvPr>
          <p:cNvSpPr/>
          <p:nvPr/>
        </p:nvSpPr>
        <p:spPr bwMode="white">
          <a:xfrm>
            <a:off x="1929020" y="3188603"/>
            <a:ext cx="476070" cy="4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F14A1C-80E1-1D03-2C38-5FA15656E8B0}"/>
              </a:ext>
            </a:extLst>
          </p:cNvPr>
          <p:cNvSpPr/>
          <p:nvPr/>
        </p:nvSpPr>
        <p:spPr bwMode="white">
          <a:xfrm>
            <a:off x="3785695" y="3179073"/>
            <a:ext cx="485591" cy="4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710CA9-C25F-9D49-8B14-B6534A72E830}"/>
              </a:ext>
            </a:extLst>
          </p:cNvPr>
          <p:cNvSpPr/>
          <p:nvPr/>
        </p:nvSpPr>
        <p:spPr bwMode="white">
          <a:xfrm>
            <a:off x="5604284" y="3198133"/>
            <a:ext cx="552241" cy="4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E6D638-7879-31B7-5441-F02D46B38994}"/>
              </a:ext>
            </a:extLst>
          </p:cNvPr>
          <p:cNvSpPr/>
          <p:nvPr/>
        </p:nvSpPr>
        <p:spPr bwMode="white">
          <a:xfrm>
            <a:off x="7508566" y="3169542"/>
            <a:ext cx="533198" cy="4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701CD9-57F2-F685-55FC-FB8E1F4EB4ED}"/>
              </a:ext>
            </a:extLst>
          </p:cNvPr>
          <p:cNvSpPr/>
          <p:nvPr/>
        </p:nvSpPr>
        <p:spPr bwMode="white">
          <a:xfrm>
            <a:off x="9365241" y="3217194"/>
            <a:ext cx="542720" cy="4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1F1094-BB94-0E6A-B09F-59DEF36B4689}"/>
              </a:ext>
            </a:extLst>
          </p:cNvPr>
          <p:cNvSpPr/>
          <p:nvPr/>
        </p:nvSpPr>
        <p:spPr bwMode="white">
          <a:xfrm>
            <a:off x="1833805" y="4065399"/>
            <a:ext cx="561763" cy="4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6892B7-C242-8FB5-CB7C-ECE5F25C8069}"/>
              </a:ext>
            </a:extLst>
          </p:cNvPr>
          <p:cNvSpPr/>
          <p:nvPr/>
        </p:nvSpPr>
        <p:spPr bwMode="white">
          <a:xfrm>
            <a:off x="3795216" y="4046338"/>
            <a:ext cx="485591" cy="4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2D0B15-7F48-6955-4424-46C22D3E7618}"/>
              </a:ext>
            </a:extLst>
          </p:cNvPr>
          <p:cNvSpPr/>
          <p:nvPr/>
        </p:nvSpPr>
        <p:spPr bwMode="white">
          <a:xfrm>
            <a:off x="5642370" y="4055868"/>
            <a:ext cx="495113" cy="4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C89A8D-D074-D696-4B80-7FB4EC40EE49}"/>
              </a:ext>
            </a:extLst>
          </p:cNvPr>
          <p:cNvSpPr/>
          <p:nvPr/>
        </p:nvSpPr>
        <p:spPr bwMode="white">
          <a:xfrm>
            <a:off x="7537130" y="4065399"/>
            <a:ext cx="476070" cy="4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CC1A95-D8F7-6FEF-B9CE-F14E241F3055}"/>
              </a:ext>
            </a:extLst>
          </p:cNvPr>
          <p:cNvSpPr/>
          <p:nvPr/>
        </p:nvSpPr>
        <p:spPr bwMode="white">
          <a:xfrm>
            <a:off x="9441413" y="4065399"/>
            <a:ext cx="466549" cy="4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2656F6-A7FD-D11E-49DB-36C361B6E9FD}"/>
              </a:ext>
            </a:extLst>
          </p:cNvPr>
          <p:cNvSpPr/>
          <p:nvPr/>
        </p:nvSpPr>
        <p:spPr bwMode="white">
          <a:xfrm>
            <a:off x="1862370" y="4961255"/>
            <a:ext cx="476070" cy="4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910F18-DFC5-A369-26E3-312CDA1BD6D7}"/>
              </a:ext>
            </a:extLst>
          </p:cNvPr>
          <p:cNvSpPr/>
          <p:nvPr/>
        </p:nvSpPr>
        <p:spPr bwMode="white">
          <a:xfrm>
            <a:off x="3719045" y="4942195"/>
            <a:ext cx="561763" cy="4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3ED0513-4771-20AD-CB1D-F8CD96577748}"/>
              </a:ext>
            </a:extLst>
          </p:cNvPr>
          <p:cNvSpPr/>
          <p:nvPr/>
        </p:nvSpPr>
        <p:spPr bwMode="white">
          <a:xfrm>
            <a:off x="5613805" y="4970786"/>
            <a:ext cx="485591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1D550B-0146-3874-A29A-A56E1EF2AA4E}"/>
              </a:ext>
            </a:extLst>
          </p:cNvPr>
          <p:cNvSpPr/>
          <p:nvPr/>
        </p:nvSpPr>
        <p:spPr bwMode="white">
          <a:xfrm>
            <a:off x="7480002" y="4951725"/>
            <a:ext cx="552241" cy="4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A56A6FC-2387-9EA6-186E-8DA54BBE0E20}"/>
              </a:ext>
            </a:extLst>
          </p:cNvPr>
          <p:cNvSpPr/>
          <p:nvPr/>
        </p:nvSpPr>
        <p:spPr bwMode="white">
          <a:xfrm>
            <a:off x="9365241" y="4951725"/>
            <a:ext cx="552241" cy="47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0240ADE-284C-BE6F-BD6E-0AAC6B173B3E}"/>
              </a:ext>
            </a:extLst>
          </p:cNvPr>
          <p:cNvSpPr/>
          <p:nvPr/>
        </p:nvSpPr>
        <p:spPr bwMode="white">
          <a:xfrm>
            <a:off x="1833805" y="5733256"/>
            <a:ext cx="733803" cy="552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CEE42CE-DBE8-95A8-09EB-FED04D12B231}"/>
              </a:ext>
            </a:extLst>
          </p:cNvPr>
          <p:cNvSpPr/>
          <p:nvPr/>
        </p:nvSpPr>
        <p:spPr bwMode="white">
          <a:xfrm>
            <a:off x="3757130" y="5828521"/>
            <a:ext cx="523677" cy="4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E330F86-6AA1-D64C-DE74-697C11CC98C6}"/>
              </a:ext>
            </a:extLst>
          </p:cNvPr>
          <p:cNvSpPr/>
          <p:nvPr/>
        </p:nvSpPr>
        <p:spPr bwMode="white">
          <a:xfrm>
            <a:off x="5642370" y="5857112"/>
            <a:ext cx="523677" cy="4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9EDB9C2-A675-F09B-7492-283B2AC4C930}"/>
              </a:ext>
            </a:extLst>
          </p:cNvPr>
          <p:cNvSpPr/>
          <p:nvPr/>
        </p:nvSpPr>
        <p:spPr bwMode="white">
          <a:xfrm>
            <a:off x="7480002" y="5847582"/>
            <a:ext cx="514156" cy="4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8AB6AB8-3631-71D0-7998-46B753730B52}"/>
              </a:ext>
            </a:extLst>
          </p:cNvPr>
          <p:cNvSpPr/>
          <p:nvPr/>
        </p:nvSpPr>
        <p:spPr bwMode="white">
          <a:xfrm>
            <a:off x="9365241" y="5857112"/>
            <a:ext cx="533198" cy="4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25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8B02A-818F-73E6-6FA7-BCE316DD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49807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8DCE34-4EAF-FB95-49A9-3198E1A5D74B}"/>
              </a:ext>
            </a:extLst>
          </p:cNvPr>
          <p:cNvSpPr/>
          <p:nvPr/>
        </p:nvSpPr>
        <p:spPr bwMode="white">
          <a:xfrm>
            <a:off x="6602837" y="2844310"/>
            <a:ext cx="1142569" cy="4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9B3610-1443-33AD-6992-BDED8ED65601}"/>
              </a:ext>
            </a:extLst>
          </p:cNvPr>
          <p:cNvSpPr/>
          <p:nvPr/>
        </p:nvSpPr>
        <p:spPr bwMode="white">
          <a:xfrm>
            <a:off x="9345004" y="2825263"/>
            <a:ext cx="1085440" cy="4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B91CA7-E444-E0C3-12B0-85CCC2B75AB2}"/>
              </a:ext>
            </a:extLst>
          </p:cNvPr>
          <p:cNvSpPr/>
          <p:nvPr/>
        </p:nvSpPr>
        <p:spPr bwMode="white">
          <a:xfrm>
            <a:off x="1765961" y="3739515"/>
            <a:ext cx="990226" cy="46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36A238-3D49-E657-F9C4-95C95267CDA8}"/>
              </a:ext>
            </a:extLst>
          </p:cNvPr>
          <p:cNvSpPr/>
          <p:nvPr/>
        </p:nvSpPr>
        <p:spPr bwMode="white">
          <a:xfrm>
            <a:off x="4251049" y="3729992"/>
            <a:ext cx="1152090" cy="4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E007F8-373D-FE62-70DA-6E4144C3635E}"/>
              </a:ext>
            </a:extLst>
          </p:cNvPr>
          <p:cNvSpPr/>
          <p:nvPr/>
        </p:nvSpPr>
        <p:spPr bwMode="white">
          <a:xfrm>
            <a:off x="5393618" y="4653767"/>
            <a:ext cx="1066397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11BA28-9713-2629-1064-F164F419A76B}"/>
              </a:ext>
            </a:extLst>
          </p:cNvPr>
          <p:cNvSpPr/>
          <p:nvPr/>
        </p:nvSpPr>
        <p:spPr bwMode="white">
          <a:xfrm>
            <a:off x="2270596" y="5510879"/>
            <a:ext cx="1066397" cy="49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FE7C5-1C03-2984-2903-3B47E4BD0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60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C194F-FBDB-D3AA-D747-9B9902CCBE51}"/>
              </a:ext>
            </a:extLst>
          </p:cNvPr>
          <p:cNvSpPr/>
          <p:nvPr/>
        </p:nvSpPr>
        <p:spPr bwMode="white">
          <a:xfrm>
            <a:off x="10902352" y="2030508"/>
            <a:ext cx="485591" cy="43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B209C4-2EAC-157B-50F3-1505AF6D9818}"/>
              </a:ext>
            </a:extLst>
          </p:cNvPr>
          <p:cNvSpPr/>
          <p:nvPr/>
        </p:nvSpPr>
        <p:spPr bwMode="white">
          <a:xfrm>
            <a:off x="1266684" y="2908570"/>
            <a:ext cx="1066397" cy="44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9173A2-CB65-4A89-0ECF-5A20E9B0D211}"/>
              </a:ext>
            </a:extLst>
          </p:cNvPr>
          <p:cNvSpPr/>
          <p:nvPr/>
        </p:nvSpPr>
        <p:spPr bwMode="white">
          <a:xfrm>
            <a:off x="3732729" y="2889482"/>
            <a:ext cx="2247052" cy="5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4EAF4C-6AE5-8CCF-958F-DA98623354B6}"/>
              </a:ext>
            </a:extLst>
          </p:cNvPr>
          <p:cNvSpPr/>
          <p:nvPr/>
        </p:nvSpPr>
        <p:spPr bwMode="white">
          <a:xfrm>
            <a:off x="2932931" y="3796177"/>
            <a:ext cx="2637430" cy="49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5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EAE4A-6BFE-DA84-5CEB-D7BD5E776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21" y="1052736"/>
            <a:ext cx="1103393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02910B-3FF5-6415-0F3D-8A4ECFD7E3F1}"/>
              </a:ext>
            </a:extLst>
          </p:cNvPr>
          <p:cNvSpPr/>
          <p:nvPr/>
        </p:nvSpPr>
        <p:spPr bwMode="white">
          <a:xfrm>
            <a:off x="10481290" y="4584660"/>
            <a:ext cx="352049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52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18BE5-07A7-05F4-62E5-13AD836C1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54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4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631EC-D3E4-341E-FACF-E668A7DC0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60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CD640-F073-8622-1ABE-7ABD4563621C}"/>
              </a:ext>
            </a:extLst>
          </p:cNvPr>
          <p:cNvSpPr/>
          <p:nvPr/>
        </p:nvSpPr>
        <p:spPr bwMode="white">
          <a:xfrm>
            <a:off x="10354273" y="2954525"/>
            <a:ext cx="418942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2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BBA85-A48D-3EDA-DBD1-CB848D100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96752"/>
            <a:ext cx="11340000" cy="536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BDABC8-9755-BCD3-247B-182C212AD256}"/>
              </a:ext>
            </a:extLst>
          </p:cNvPr>
          <p:cNvSpPr/>
          <p:nvPr/>
        </p:nvSpPr>
        <p:spPr bwMode="white">
          <a:xfrm>
            <a:off x="10492109" y="2349384"/>
            <a:ext cx="371335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41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29210-E839-3D80-AD0A-DB5E19482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8346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BE0BA8-3ED8-B77D-3C68-0E9B8EF15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92" y="1940900"/>
            <a:ext cx="11340000" cy="47674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4FC83D-65E2-BC74-FB6F-59755618227C}"/>
              </a:ext>
            </a:extLst>
          </p:cNvPr>
          <p:cNvSpPr/>
          <p:nvPr/>
        </p:nvSpPr>
        <p:spPr bwMode="white">
          <a:xfrm>
            <a:off x="10303553" y="3104147"/>
            <a:ext cx="333249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15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C3479D53-9054-8B9E-16B9-868438DB1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448886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9BE0BA8-3ED8-B77D-3C68-0E9B8EF156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8" t="37189" r="32908"/>
          <a:stretch/>
        </p:blipFill>
        <p:spPr>
          <a:xfrm>
            <a:off x="8112224" y="749837"/>
            <a:ext cx="3528392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64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