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6" r:id="rId4"/>
    <p:sldId id="355" r:id="rId5"/>
    <p:sldId id="357" r:id="rId6"/>
    <p:sldId id="354" r:id="rId7"/>
    <p:sldId id="353" r:id="rId8"/>
    <p:sldId id="352" r:id="rId9"/>
    <p:sldId id="358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2" r:id="rId18"/>
    <p:sldId id="340" r:id="rId19"/>
    <p:sldId id="359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howGuides="1">
      <p:cViewPr varScale="1">
        <p:scale>
          <a:sx n="86" d="100"/>
          <a:sy n="86" d="100"/>
        </p:scale>
        <p:origin x="68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714" y="2895666"/>
            <a:ext cx="11228571" cy="10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E413F-CCE9-EB2B-DE76-78B1D7079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1" y="1052736"/>
            <a:ext cx="11340000" cy="2739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6501C6-EC29-3A77-4A5A-235E53B48977}"/>
              </a:ext>
            </a:extLst>
          </p:cNvPr>
          <p:cNvSpPr/>
          <p:nvPr/>
        </p:nvSpPr>
        <p:spPr bwMode="white">
          <a:xfrm>
            <a:off x="10401975" y="2274600"/>
            <a:ext cx="514156" cy="39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71821-3837-0B14-242E-BF7128F131F4}"/>
              </a:ext>
            </a:extLst>
          </p:cNvPr>
          <p:cNvSpPr/>
          <p:nvPr/>
        </p:nvSpPr>
        <p:spPr bwMode="white">
          <a:xfrm>
            <a:off x="1475433" y="3113720"/>
            <a:ext cx="619268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9275978-80D2-708C-17D5-23DCAED31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4" t="34568" r="15657"/>
          <a:stretch/>
        </p:blipFill>
        <p:spPr>
          <a:xfrm>
            <a:off x="2567608" y="3689783"/>
            <a:ext cx="6912768" cy="309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662CB-E204-D86E-C905-1AC70803D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124744"/>
            <a:ext cx="11340000" cy="27956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AC4A7-A396-14A1-FCEA-77B49AEC845D}"/>
              </a:ext>
            </a:extLst>
          </p:cNvPr>
          <p:cNvSpPr/>
          <p:nvPr/>
        </p:nvSpPr>
        <p:spPr bwMode="white">
          <a:xfrm>
            <a:off x="3477462" y="1872175"/>
            <a:ext cx="7418434" cy="8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52EE0B-09B9-A694-1ED8-3CED91941536}"/>
              </a:ext>
            </a:extLst>
          </p:cNvPr>
          <p:cNvSpPr/>
          <p:nvPr/>
        </p:nvSpPr>
        <p:spPr bwMode="white">
          <a:xfrm>
            <a:off x="1449402" y="3195237"/>
            <a:ext cx="2723123" cy="46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9275978-80D2-708C-17D5-23DCAED31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4" t="34568" r="15657"/>
          <a:stretch/>
        </p:blipFill>
        <p:spPr>
          <a:xfrm>
            <a:off x="2567608" y="3767091"/>
            <a:ext cx="6912768" cy="309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4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9DCB4-F5CC-25E1-6404-BC9A101CA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42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57C4C7-92FB-5066-83ED-4478E8297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2513928" y="2420888"/>
            <a:ext cx="7032144" cy="393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5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D2F63-ACA2-6892-9A4B-52B07B0E3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29584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A6AAEA-42C2-19C3-9AA2-6921F0383E5C}"/>
              </a:ext>
            </a:extLst>
          </p:cNvPr>
          <p:cNvSpPr/>
          <p:nvPr/>
        </p:nvSpPr>
        <p:spPr bwMode="white">
          <a:xfrm>
            <a:off x="7583528" y="2177617"/>
            <a:ext cx="3578291" cy="4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E186D-23AA-44C3-0901-07E538664B8E}"/>
              </a:ext>
            </a:extLst>
          </p:cNvPr>
          <p:cNvSpPr/>
          <p:nvPr/>
        </p:nvSpPr>
        <p:spPr bwMode="white">
          <a:xfrm>
            <a:off x="1792750" y="2969704"/>
            <a:ext cx="6870897" cy="67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C57C4C7-92FB-5066-83ED-4478E8297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3071664" y="3648577"/>
            <a:ext cx="6024032" cy="337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3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C1FC5-00FA-A14D-F0FF-DE667E6B8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801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12D45-16B3-D0DD-1711-594D49E0E685}"/>
              </a:ext>
            </a:extLst>
          </p:cNvPr>
          <p:cNvSpPr/>
          <p:nvPr/>
        </p:nvSpPr>
        <p:spPr bwMode="white">
          <a:xfrm>
            <a:off x="4573002" y="1961592"/>
            <a:ext cx="6898957" cy="72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B0316C-4EC8-FA1E-A5B0-9709BE25D170}"/>
              </a:ext>
            </a:extLst>
          </p:cNvPr>
          <p:cNvSpPr/>
          <p:nvPr/>
        </p:nvSpPr>
        <p:spPr bwMode="white">
          <a:xfrm>
            <a:off x="1754666" y="3163619"/>
            <a:ext cx="1323476" cy="4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C57C4C7-92FB-5066-83ED-4478E8297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3071664" y="3648577"/>
            <a:ext cx="6024032" cy="337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8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EAF5E-496C-007A-8713-2464A71F2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7364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6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D2873-9F0B-DE31-2049-D3557C368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45376"/>
            <a:ext cx="11340000" cy="29042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2EAF5E-496C-007A-8713-2464A71F2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 r="72095"/>
          <a:stretch/>
        </p:blipFill>
        <p:spPr>
          <a:xfrm>
            <a:off x="9336360" y="2378237"/>
            <a:ext cx="2716978" cy="40678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4E578ED-DAEA-78AD-DB78-55143C788F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115" y="2813888"/>
            <a:ext cx="7712396" cy="273201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723BDC1-F159-702C-2CD9-72EB87D7F0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6" b="67153"/>
          <a:stretch/>
        </p:blipFill>
        <p:spPr>
          <a:xfrm>
            <a:off x="1775520" y="5697641"/>
            <a:ext cx="4968552" cy="9361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8F9FCA-D1AB-AF2E-3578-D98B783B3694}"/>
              </a:ext>
            </a:extLst>
          </p:cNvPr>
          <p:cNvSpPr/>
          <p:nvPr/>
        </p:nvSpPr>
        <p:spPr bwMode="white">
          <a:xfrm>
            <a:off x="4917585" y="5888271"/>
            <a:ext cx="818841" cy="4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73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3BDC1-F159-702C-2CD9-72EB87D7F0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00" r="14911"/>
          <a:stretch/>
        </p:blipFill>
        <p:spPr>
          <a:xfrm>
            <a:off x="1415480" y="651080"/>
            <a:ext cx="9649072" cy="17698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E7423-602B-966F-6BF4-42F3245A01AB}"/>
              </a:ext>
            </a:extLst>
          </p:cNvPr>
          <p:cNvSpPr/>
          <p:nvPr/>
        </p:nvSpPr>
        <p:spPr bwMode="white">
          <a:xfrm>
            <a:off x="9264352" y="1700808"/>
            <a:ext cx="1716304" cy="63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4E578ED-DAEA-78AD-DB78-55143C788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225382"/>
            <a:ext cx="7712396" cy="273201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91173E9-4470-A518-2604-9CCBF7E153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792" y="2492896"/>
            <a:ext cx="11340000" cy="201444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6C5AAC-DAC1-ABD5-58AA-51C49D829696}"/>
              </a:ext>
            </a:extLst>
          </p:cNvPr>
          <p:cNvSpPr/>
          <p:nvPr/>
        </p:nvSpPr>
        <p:spPr bwMode="white">
          <a:xfrm>
            <a:off x="1884792" y="2564904"/>
            <a:ext cx="5219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7C509F-CBFE-E4F2-E8BD-6334F2DEC9B1}"/>
              </a:ext>
            </a:extLst>
          </p:cNvPr>
          <p:cNvSpPr/>
          <p:nvPr/>
        </p:nvSpPr>
        <p:spPr bwMode="white">
          <a:xfrm>
            <a:off x="7176120" y="2564904"/>
            <a:ext cx="2448272" cy="55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7C509F-CBFE-E4F2-E8BD-6334F2DEC9B1}"/>
              </a:ext>
            </a:extLst>
          </p:cNvPr>
          <p:cNvSpPr/>
          <p:nvPr/>
        </p:nvSpPr>
        <p:spPr bwMode="white">
          <a:xfrm>
            <a:off x="9696400" y="2564904"/>
            <a:ext cx="1271504" cy="56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7C509F-CBFE-E4F2-E8BD-6334F2DEC9B1}"/>
              </a:ext>
            </a:extLst>
          </p:cNvPr>
          <p:cNvSpPr/>
          <p:nvPr/>
        </p:nvSpPr>
        <p:spPr bwMode="white">
          <a:xfrm>
            <a:off x="1775520" y="3501008"/>
            <a:ext cx="41044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7C509F-CBFE-E4F2-E8BD-6334F2DEC9B1}"/>
              </a:ext>
            </a:extLst>
          </p:cNvPr>
          <p:cNvSpPr/>
          <p:nvPr/>
        </p:nvSpPr>
        <p:spPr bwMode="white">
          <a:xfrm>
            <a:off x="5989248" y="3530583"/>
            <a:ext cx="2699040" cy="65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16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D1F1F-4B12-E516-BDB2-C847E4C3AE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39406"/>
          <a:stretch/>
        </p:blipFill>
        <p:spPr>
          <a:xfrm>
            <a:off x="1152088" y="647936"/>
            <a:ext cx="10272504" cy="3141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7ACC5A-D72E-B9E4-F7AF-31E708B27C5A}"/>
              </a:ext>
            </a:extLst>
          </p:cNvPr>
          <p:cNvSpPr/>
          <p:nvPr/>
        </p:nvSpPr>
        <p:spPr bwMode="white">
          <a:xfrm>
            <a:off x="7445740" y="895693"/>
            <a:ext cx="523677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1EE8A-5F90-5333-82C6-441C01572123}"/>
              </a:ext>
            </a:extLst>
          </p:cNvPr>
          <p:cNvSpPr/>
          <p:nvPr/>
        </p:nvSpPr>
        <p:spPr bwMode="white">
          <a:xfrm>
            <a:off x="5589065" y="2851495"/>
            <a:ext cx="5187455" cy="64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2F2EAF5E-496C-007A-8713-2464A71F2D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2" t="29451"/>
          <a:stretch/>
        </p:blipFill>
        <p:spPr>
          <a:xfrm>
            <a:off x="2865534" y="3360314"/>
            <a:ext cx="5894762" cy="359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D1F1F-4B12-E516-BDB2-C847E4C3AE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83" r="9414"/>
          <a:stretch/>
        </p:blipFill>
        <p:spPr>
          <a:xfrm>
            <a:off x="695400" y="1340768"/>
            <a:ext cx="10272504" cy="197073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7C17B4-B69E-7F6A-9FD3-5E8A47C75097}"/>
              </a:ext>
            </a:extLst>
          </p:cNvPr>
          <p:cNvSpPr/>
          <p:nvPr/>
        </p:nvSpPr>
        <p:spPr bwMode="white">
          <a:xfrm>
            <a:off x="8169707" y="1340768"/>
            <a:ext cx="2942213" cy="61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DA02B3-1249-0165-A63C-A9D748A797CA}"/>
              </a:ext>
            </a:extLst>
          </p:cNvPr>
          <p:cNvSpPr/>
          <p:nvPr/>
        </p:nvSpPr>
        <p:spPr bwMode="white">
          <a:xfrm>
            <a:off x="1428548" y="2577759"/>
            <a:ext cx="2532695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F2EAF5E-496C-007A-8713-2464A71F2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2" t="29451"/>
          <a:stretch/>
        </p:blipFill>
        <p:spPr>
          <a:xfrm>
            <a:off x="4583832" y="2492896"/>
            <a:ext cx="6784170" cy="413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1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C3077-D2B4-66DF-F4D9-2B10380DA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39751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CAB35F-A2D8-FE67-7789-6E5ADCC5B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861048"/>
            <a:ext cx="9805104" cy="2856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1DCAD-A950-5B45-363D-51DE6016F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47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7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7F174-F814-8A78-4E55-1AFCC53E6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3249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37137-F8FF-6ECA-8ED7-49D8EAB90BAD}"/>
              </a:ext>
            </a:extLst>
          </p:cNvPr>
          <p:cNvSpPr/>
          <p:nvPr/>
        </p:nvSpPr>
        <p:spPr bwMode="white">
          <a:xfrm>
            <a:off x="6463440" y="1025489"/>
            <a:ext cx="3424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F88932-1D07-9511-0B0B-364437081532}"/>
              </a:ext>
            </a:extLst>
          </p:cNvPr>
          <p:cNvSpPr/>
          <p:nvPr/>
        </p:nvSpPr>
        <p:spPr bwMode="white">
          <a:xfrm>
            <a:off x="3511962" y="2048662"/>
            <a:ext cx="4071566" cy="63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9D27F0-015E-9E7D-E633-0F178991C616}"/>
              </a:ext>
            </a:extLst>
          </p:cNvPr>
          <p:cNvSpPr/>
          <p:nvPr/>
        </p:nvSpPr>
        <p:spPr bwMode="white">
          <a:xfrm>
            <a:off x="10672064" y="2199605"/>
            <a:ext cx="523678" cy="4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EEFD34-04E3-B196-C64A-8D8351031982}"/>
              </a:ext>
            </a:extLst>
          </p:cNvPr>
          <p:cNvSpPr/>
          <p:nvPr/>
        </p:nvSpPr>
        <p:spPr bwMode="white">
          <a:xfrm>
            <a:off x="1750880" y="3056773"/>
            <a:ext cx="3931965" cy="67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D3F1DCAD-A950-5B45-363D-51DE6016F2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5" t="39426" r="9831"/>
          <a:stretch/>
        </p:blipFill>
        <p:spPr>
          <a:xfrm>
            <a:off x="2495600" y="3832738"/>
            <a:ext cx="8280920" cy="305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8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EFA7A-6823-56A1-7024-263B8B7A3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700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7C65B-A5DC-773F-8435-359B1D1EC5EF}"/>
              </a:ext>
            </a:extLst>
          </p:cNvPr>
          <p:cNvSpPr/>
          <p:nvPr/>
        </p:nvSpPr>
        <p:spPr bwMode="white">
          <a:xfrm>
            <a:off x="9467008" y="1315428"/>
            <a:ext cx="1647204" cy="5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CFEA2-398A-0BBC-2276-00D133B067F5}"/>
              </a:ext>
            </a:extLst>
          </p:cNvPr>
          <p:cNvSpPr/>
          <p:nvPr/>
        </p:nvSpPr>
        <p:spPr bwMode="white">
          <a:xfrm>
            <a:off x="1754666" y="2321633"/>
            <a:ext cx="6476934" cy="5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9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2774A-1AF5-A9E2-73AA-8456E4E8F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78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9485B-58A0-91B8-7229-3B272AD5B5DD}"/>
              </a:ext>
            </a:extLst>
          </p:cNvPr>
          <p:cNvSpPr/>
          <p:nvPr/>
        </p:nvSpPr>
        <p:spPr bwMode="white">
          <a:xfrm>
            <a:off x="1809404" y="4769904"/>
            <a:ext cx="1381635" cy="72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D16F3-D488-AB46-9368-EE498D517459}"/>
              </a:ext>
            </a:extLst>
          </p:cNvPr>
          <p:cNvSpPr/>
          <p:nvPr/>
        </p:nvSpPr>
        <p:spPr bwMode="white">
          <a:xfrm>
            <a:off x="9198019" y="5003464"/>
            <a:ext cx="2142317" cy="46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4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8D62AD-5A6D-0323-DD55-7186B1FA5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3144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A6492-1758-249C-202D-52AAD292118D}"/>
              </a:ext>
            </a:extLst>
          </p:cNvPr>
          <p:cNvSpPr/>
          <p:nvPr/>
        </p:nvSpPr>
        <p:spPr bwMode="white">
          <a:xfrm>
            <a:off x="945346" y="1241512"/>
            <a:ext cx="2677742" cy="72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6C7891-5D34-7915-A8CA-EDF876ED108F}"/>
              </a:ext>
            </a:extLst>
          </p:cNvPr>
          <p:cNvSpPr/>
          <p:nvPr/>
        </p:nvSpPr>
        <p:spPr bwMode="white">
          <a:xfrm>
            <a:off x="1545195" y="2393640"/>
            <a:ext cx="1213797" cy="62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04A2D5-304F-85A9-65F7-24554F802CAE}"/>
              </a:ext>
            </a:extLst>
          </p:cNvPr>
          <p:cNvSpPr/>
          <p:nvPr/>
        </p:nvSpPr>
        <p:spPr bwMode="white">
          <a:xfrm>
            <a:off x="8952852" y="2465648"/>
            <a:ext cx="2231076" cy="55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EA74FC-9F0C-3C67-5310-3C6B8ECF748A}"/>
              </a:ext>
            </a:extLst>
          </p:cNvPr>
          <p:cNvSpPr/>
          <p:nvPr/>
        </p:nvSpPr>
        <p:spPr bwMode="white">
          <a:xfrm>
            <a:off x="945346" y="3591524"/>
            <a:ext cx="3741914" cy="4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942774A-1AF5-A9E2-73AA-8456E4E8FD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3481" b="40790"/>
          <a:stretch/>
        </p:blipFill>
        <p:spPr>
          <a:xfrm>
            <a:off x="5015880" y="3717032"/>
            <a:ext cx="4824536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43429-DBC5-0821-F1E2-1D3927770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259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850A9-7F78-CFFA-9607-6AD42C6416A7}"/>
              </a:ext>
            </a:extLst>
          </p:cNvPr>
          <p:cNvSpPr/>
          <p:nvPr/>
        </p:nvSpPr>
        <p:spPr bwMode="white">
          <a:xfrm>
            <a:off x="10373316" y="5028857"/>
            <a:ext cx="371335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8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8EFC8-251C-FEE1-7357-12866CB41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474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9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1F424-B532-AE7E-253B-80338DF68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060848"/>
            <a:ext cx="11340000" cy="293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21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529F4-B51A-CD74-EADA-C9545997C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916832"/>
            <a:ext cx="11340000" cy="301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6C07C-29E1-CFC5-7B81-5557F55D5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089802"/>
            <a:ext cx="11340000" cy="277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4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3FA4B-A634-30BF-5866-ECFE7A6E4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3652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3B238-7190-2AD0-78E5-8AF27AD0E4AA}"/>
              </a:ext>
            </a:extLst>
          </p:cNvPr>
          <p:cNvSpPr/>
          <p:nvPr/>
        </p:nvSpPr>
        <p:spPr bwMode="white">
          <a:xfrm>
            <a:off x="9467008" y="1285928"/>
            <a:ext cx="1628161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00A8FA-74BE-8938-BEBB-B48C6A2AE9EF}"/>
              </a:ext>
            </a:extLst>
          </p:cNvPr>
          <p:cNvSpPr/>
          <p:nvPr/>
        </p:nvSpPr>
        <p:spPr bwMode="white">
          <a:xfrm>
            <a:off x="1678872" y="2177616"/>
            <a:ext cx="4931713" cy="55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D266D8-57C4-B3E0-55CE-1221012B1D4D}"/>
              </a:ext>
            </a:extLst>
          </p:cNvPr>
          <p:cNvSpPr/>
          <p:nvPr/>
        </p:nvSpPr>
        <p:spPr bwMode="white">
          <a:xfrm>
            <a:off x="9671760" y="3185728"/>
            <a:ext cx="792088" cy="107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1CAB35F-A2D8-FE67-7789-6E5ADCC5B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65" y="3916790"/>
            <a:ext cx="9805104" cy="28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0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06882-8E5F-3726-5E9B-4029954ED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25676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6FE985-BC5B-D8E9-1E4D-4DC0F57493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448695"/>
            <a:ext cx="8364944" cy="34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9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B3E4F-A15F-70A7-EB5B-418A5F58F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4559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51370-6938-2D56-DEF8-3FC1F2B44100}"/>
              </a:ext>
            </a:extLst>
          </p:cNvPr>
          <p:cNvSpPr/>
          <p:nvPr/>
        </p:nvSpPr>
        <p:spPr bwMode="white">
          <a:xfrm>
            <a:off x="6919434" y="2182706"/>
            <a:ext cx="1066397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DD2C3D-CBCD-C95F-B597-64948746EC48}"/>
              </a:ext>
            </a:extLst>
          </p:cNvPr>
          <p:cNvSpPr/>
          <p:nvPr/>
        </p:nvSpPr>
        <p:spPr bwMode="white">
          <a:xfrm>
            <a:off x="6310063" y="3775804"/>
            <a:ext cx="5017881" cy="62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7062E1-A58E-ED56-C071-5E3AB29B4CB1}"/>
              </a:ext>
            </a:extLst>
          </p:cNvPr>
          <p:cNvSpPr/>
          <p:nvPr/>
        </p:nvSpPr>
        <p:spPr bwMode="white">
          <a:xfrm>
            <a:off x="1720743" y="4625888"/>
            <a:ext cx="3918569" cy="6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16FE985-BC5B-D8E9-1E4D-4DC0F57493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92"/>
          <a:stretch/>
        </p:blipFill>
        <p:spPr>
          <a:xfrm>
            <a:off x="9624392" y="3393712"/>
            <a:ext cx="2376264" cy="34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A0AA4-1112-70F3-0874-9FCC638C7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980728"/>
            <a:ext cx="11340000" cy="2659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7EAC0-0C93-2CD9-240A-5F66F24D6EA8}"/>
              </a:ext>
            </a:extLst>
          </p:cNvPr>
          <p:cNvSpPr/>
          <p:nvPr/>
        </p:nvSpPr>
        <p:spPr bwMode="white">
          <a:xfrm>
            <a:off x="4124674" y="1889584"/>
            <a:ext cx="7168525" cy="66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A952CB-4DBB-50E1-5C60-80A8EBCDB9FC}"/>
              </a:ext>
            </a:extLst>
          </p:cNvPr>
          <p:cNvSpPr/>
          <p:nvPr/>
        </p:nvSpPr>
        <p:spPr bwMode="white">
          <a:xfrm>
            <a:off x="1830014" y="2825688"/>
            <a:ext cx="6654873" cy="6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16FE985-BC5B-D8E9-1E4D-4DC0F57493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8" t="1536" r="36298"/>
          <a:stretch/>
        </p:blipFill>
        <p:spPr>
          <a:xfrm>
            <a:off x="4943872" y="3506676"/>
            <a:ext cx="2952328" cy="335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8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021FA-6EAF-6E10-9F92-629974107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44" y="1052736"/>
            <a:ext cx="11340000" cy="4559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035AB-D590-3468-6326-94848184FCDF}"/>
              </a:ext>
            </a:extLst>
          </p:cNvPr>
          <p:cNvSpPr/>
          <p:nvPr/>
        </p:nvSpPr>
        <p:spPr bwMode="white">
          <a:xfrm>
            <a:off x="10559882" y="1329381"/>
            <a:ext cx="523677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E1946-0589-8542-E8D0-E5D94F3D07D2}"/>
              </a:ext>
            </a:extLst>
          </p:cNvPr>
          <p:cNvSpPr/>
          <p:nvPr/>
        </p:nvSpPr>
        <p:spPr bwMode="white">
          <a:xfrm>
            <a:off x="1661946" y="2073985"/>
            <a:ext cx="6241867" cy="62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2C632D-A21C-1A8C-E484-75A62A539915}"/>
              </a:ext>
            </a:extLst>
          </p:cNvPr>
          <p:cNvSpPr/>
          <p:nvPr/>
        </p:nvSpPr>
        <p:spPr bwMode="white">
          <a:xfrm>
            <a:off x="2161998" y="3717006"/>
            <a:ext cx="8921561" cy="76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F19F13-330D-4CC4-5F7E-E6DC522644D2}"/>
              </a:ext>
            </a:extLst>
          </p:cNvPr>
          <p:cNvSpPr/>
          <p:nvPr/>
        </p:nvSpPr>
        <p:spPr bwMode="white">
          <a:xfrm>
            <a:off x="1666885" y="4651879"/>
            <a:ext cx="2900935" cy="71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216FE985-BC5B-D8E9-1E4D-4DC0F57493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271" r="9613"/>
          <a:stretch/>
        </p:blipFill>
        <p:spPr>
          <a:xfrm>
            <a:off x="6622778" y="4562022"/>
            <a:ext cx="2160240" cy="227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1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12E76-1B4F-C9C4-8129-9F81D0A081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57685"/>
          <a:stretch/>
        </p:blipFill>
        <p:spPr>
          <a:xfrm>
            <a:off x="1055440" y="1196752"/>
            <a:ext cx="10200496" cy="1988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1023D-AD12-2ABB-E4B7-D793AAEC8764}"/>
              </a:ext>
            </a:extLst>
          </p:cNvPr>
          <p:cNvSpPr/>
          <p:nvPr/>
        </p:nvSpPr>
        <p:spPr bwMode="white">
          <a:xfrm>
            <a:off x="9539016" y="1377902"/>
            <a:ext cx="1628161" cy="4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6E3592-ABD5-02F6-2550-C733C8709CB6}"/>
              </a:ext>
            </a:extLst>
          </p:cNvPr>
          <p:cNvSpPr/>
          <p:nvPr/>
        </p:nvSpPr>
        <p:spPr bwMode="white">
          <a:xfrm>
            <a:off x="1864758" y="2177616"/>
            <a:ext cx="6726881" cy="64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1CAB35F-A2D8-FE67-7789-6E5ADCC5B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185728"/>
            <a:ext cx="9805104" cy="28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0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12E76-1B4F-C9C4-8129-9F81D0A081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1" r="8779"/>
          <a:stretch/>
        </p:blipFill>
        <p:spPr>
          <a:xfrm>
            <a:off x="983432" y="1052736"/>
            <a:ext cx="10344512" cy="285541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4A5130-2214-5D47-A18D-996673DC9D19}"/>
              </a:ext>
            </a:extLst>
          </p:cNvPr>
          <p:cNvSpPr/>
          <p:nvPr/>
        </p:nvSpPr>
        <p:spPr bwMode="white">
          <a:xfrm>
            <a:off x="9505094" y="1134023"/>
            <a:ext cx="1678834" cy="6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3739EC-DAA3-B411-B7A4-62B9B6A50C4B}"/>
              </a:ext>
            </a:extLst>
          </p:cNvPr>
          <p:cNvSpPr/>
          <p:nvPr/>
        </p:nvSpPr>
        <p:spPr bwMode="white">
          <a:xfrm>
            <a:off x="1773709" y="2268266"/>
            <a:ext cx="5760453" cy="5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F6EA58-A3B3-A3E1-ECBA-482EC039A61E}"/>
              </a:ext>
            </a:extLst>
          </p:cNvPr>
          <p:cNvSpPr/>
          <p:nvPr/>
        </p:nvSpPr>
        <p:spPr bwMode="white">
          <a:xfrm>
            <a:off x="9057588" y="2306403"/>
            <a:ext cx="523677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1CAB35F-A2D8-FE67-7789-6E5ADCC5B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695418"/>
            <a:ext cx="9805104" cy="28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7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D027D-1092-9A4C-2044-C21309D3C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1949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B1818-7A64-1DA1-00B4-720A9267D8EA}"/>
              </a:ext>
            </a:extLst>
          </p:cNvPr>
          <p:cNvSpPr/>
          <p:nvPr/>
        </p:nvSpPr>
        <p:spPr bwMode="white">
          <a:xfrm>
            <a:off x="8653524" y="1169505"/>
            <a:ext cx="2746427" cy="6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D44E7A-7977-3C50-984D-704ADEDEA5DC}"/>
              </a:ext>
            </a:extLst>
          </p:cNvPr>
          <p:cNvSpPr/>
          <p:nvPr/>
        </p:nvSpPr>
        <p:spPr bwMode="white">
          <a:xfrm>
            <a:off x="1826674" y="2177616"/>
            <a:ext cx="7773078" cy="5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1CAB35F-A2D8-FE67-7789-6E5ADCC5B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141442"/>
            <a:ext cx="9805104" cy="28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5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75978-80D2-708C-17D5-23DCAED31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62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1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3B2C2-B2E6-5B4A-A7A2-24C95281C7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38934"/>
          <a:stretch/>
        </p:blipFill>
        <p:spPr>
          <a:xfrm>
            <a:off x="983432" y="980729"/>
            <a:ext cx="10153128" cy="2952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72A07-F3D3-D7F7-6775-81C8E9BBED7C}"/>
              </a:ext>
            </a:extLst>
          </p:cNvPr>
          <p:cNvSpPr/>
          <p:nvPr/>
        </p:nvSpPr>
        <p:spPr bwMode="white">
          <a:xfrm>
            <a:off x="7258041" y="2033600"/>
            <a:ext cx="4069903" cy="64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B8EC07-C776-7740-1EB3-E87588BA6737}"/>
              </a:ext>
            </a:extLst>
          </p:cNvPr>
          <p:cNvSpPr/>
          <p:nvPr/>
        </p:nvSpPr>
        <p:spPr bwMode="white">
          <a:xfrm>
            <a:off x="1783230" y="2969704"/>
            <a:ext cx="733148" cy="6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9275978-80D2-708C-17D5-23DCAED31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4" t="34568" r="15657"/>
          <a:stretch/>
        </p:blipFill>
        <p:spPr>
          <a:xfrm>
            <a:off x="2546962" y="3758950"/>
            <a:ext cx="6912768" cy="309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5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3B2C2-B2E6-5B4A-A7A2-24C95281C7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55" r="8561"/>
          <a:stretch/>
        </p:blipFill>
        <p:spPr>
          <a:xfrm>
            <a:off x="551384" y="1268760"/>
            <a:ext cx="10369152" cy="181033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699873-542E-0240-7470-2A10AA5AABFA}"/>
              </a:ext>
            </a:extLst>
          </p:cNvPr>
          <p:cNvSpPr/>
          <p:nvPr/>
        </p:nvSpPr>
        <p:spPr bwMode="white">
          <a:xfrm>
            <a:off x="5235918" y="1169504"/>
            <a:ext cx="5731986" cy="70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54EBF0-7B68-8ACE-A6A8-16C908C7C656}"/>
              </a:ext>
            </a:extLst>
          </p:cNvPr>
          <p:cNvSpPr/>
          <p:nvPr/>
        </p:nvSpPr>
        <p:spPr bwMode="white">
          <a:xfrm>
            <a:off x="1332139" y="2373446"/>
            <a:ext cx="752191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9275978-80D2-708C-17D5-23DCAED31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4" t="34568" r="15657"/>
          <a:stretch/>
        </p:blipFill>
        <p:spPr>
          <a:xfrm>
            <a:off x="2567608" y="3178355"/>
            <a:ext cx="6912768" cy="309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7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