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50" r:id="rId4"/>
    <p:sldId id="348" r:id="rId5"/>
    <p:sldId id="347" r:id="rId6"/>
    <p:sldId id="346" r:id="rId7"/>
    <p:sldId id="345" r:id="rId8"/>
    <p:sldId id="344" r:id="rId9"/>
    <p:sldId id="343" r:id="rId10"/>
    <p:sldId id="342" r:id="rId11"/>
    <p:sldId id="341" r:id="rId12"/>
    <p:sldId id="340" r:id="rId13"/>
    <p:sldId id="338" r:id="rId14"/>
    <p:sldId id="337" r:id="rId15"/>
    <p:sldId id="336" r:id="rId16"/>
    <p:sldId id="334" r:id="rId17"/>
    <p:sldId id="332" r:id="rId18"/>
    <p:sldId id="331" r:id="rId19"/>
    <p:sldId id="330" r:id="rId20"/>
    <p:sldId id="329" r:id="rId21"/>
    <p:sldId id="328" r:id="rId22"/>
    <p:sldId id="351" r:id="rId23"/>
    <p:sldId id="352" r:id="rId24"/>
    <p:sldId id="327" r:id="rId25"/>
    <p:sldId id="326" r:id="rId26"/>
    <p:sldId id="325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24571" y="1981381"/>
            <a:ext cx="9742857" cy="28952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9550C1-EDE6-9ED3-47C2-A0E87A23EDF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25" r="43703"/>
          <a:stretch/>
        </p:blipFill>
        <p:spPr>
          <a:xfrm>
            <a:off x="2999656" y="1916832"/>
            <a:ext cx="6384072" cy="3497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3550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660BC3-3F18-AC1A-60B5-F3D4BA6093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458598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A7D3C7-91C8-994A-3FD1-8217F92E891E}"/>
              </a:ext>
            </a:extLst>
          </p:cNvPr>
          <p:cNvSpPr/>
          <p:nvPr/>
        </p:nvSpPr>
        <p:spPr bwMode="white">
          <a:xfrm>
            <a:off x="10406043" y="3457378"/>
            <a:ext cx="361812" cy="390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4047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D6971A-D572-D069-0157-3BC25FA891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052736"/>
            <a:ext cx="11340000" cy="497177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499F83B-63CC-EECC-7905-42A40BF94674}"/>
              </a:ext>
            </a:extLst>
          </p:cNvPr>
          <p:cNvSpPr/>
          <p:nvPr/>
        </p:nvSpPr>
        <p:spPr bwMode="white">
          <a:xfrm>
            <a:off x="10531017" y="5443520"/>
            <a:ext cx="428463" cy="380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09A4860C-B66C-BB4E-8A19-1C7F784CB58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749"/>
          <a:stretch/>
        </p:blipFill>
        <p:spPr>
          <a:xfrm>
            <a:off x="3503712" y="4866359"/>
            <a:ext cx="5882330" cy="1916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0074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30686E-011F-6F3E-A42E-1F5A88E0073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338"/>
          <a:stretch/>
        </p:blipFill>
        <p:spPr>
          <a:xfrm>
            <a:off x="2999656" y="836712"/>
            <a:ext cx="6312064" cy="369384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9A4860C-B66C-BB4E-8A19-1C7F784CB58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749"/>
          <a:stretch/>
        </p:blipFill>
        <p:spPr>
          <a:xfrm>
            <a:off x="2783632" y="4077072"/>
            <a:ext cx="7896240" cy="257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1782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2E5FDF-046A-8A31-D167-E909A0CEAA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980728"/>
            <a:ext cx="11340000" cy="282153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46FB33-9D3E-CF6F-23A7-22F34698BBAF}"/>
              </a:ext>
            </a:extLst>
          </p:cNvPr>
          <p:cNvSpPr/>
          <p:nvPr/>
        </p:nvSpPr>
        <p:spPr bwMode="white">
          <a:xfrm>
            <a:off x="10257043" y="3163607"/>
            <a:ext cx="371335" cy="381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09BC9994-27D4-DE01-3007-DB47F26A112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768" r="9197" b="29491"/>
          <a:stretch/>
        </p:blipFill>
        <p:spPr>
          <a:xfrm>
            <a:off x="8544272" y="3645024"/>
            <a:ext cx="2952328" cy="2771542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09BC9994-27D4-DE01-3007-DB47F26A112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596" b="54202"/>
          <a:stretch/>
        </p:blipFill>
        <p:spPr>
          <a:xfrm>
            <a:off x="1343472" y="3802266"/>
            <a:ext cx="7416824" cy="18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9887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BC9994-27D4-DE01-3007-DB47F26A11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293" r="33961"/>
          <a:stretch/>
        </p:blipFill>
        <p:spPr>
          <a:xfrm>
            <a:off x="1271464" y="1586463"/>
            <a:ext cx="7488832" cy="1914545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3805C07-EEAE-4B03-E12E-BA11DC27B5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3501008"/>
            <a:ext cx="11340000" cy="2794615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09BC9994-27D4-DE01-3007-DB47F26A11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768" r="9197" b="29491"/>
          <a:stretch/>
        </p:blipFill>
        <p:spPr>
          <a:xfrm>
            <a:off x="8544272" y="578351"/>
            <a:ext cx="2952328" cy="2771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574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838DF7-AEB5-1AD1-35C9-B64A41A937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08720"/>
            <a:ext cx="11340000" cy="420538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78AB2C-9BDC-A1E1-F8A6-8F607B954136}"/>
              </a:ext>
            </a:extLst>
          </p:cNvPr>
          <p:cNvSpPr/>
          <p:nvPr/>
        </p:nvSpPr>
        <p:spPr bwMode="white">
          <a:xfrm>
            <a:off x="10325709" y="4103286"/>
            <a:ext cx="428463" cy="381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63A6967-6E53-B38C-1EF5-CD3CD14C0AA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893"/>
          <a:stretch/>
        </p:blipFill>
        <p:spPr>
          <a:xfrm>
            <a:off x="3071664" y="3676928"/>
            <a:ext cx="5447968" cy="3034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6919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46E8F3-34E1-BA47-E073-6CB0FADC70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1484784"/>
            <a:ext cx="11340000" cy="387153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63A6967-6E53-B38C-1EF5-CD3CD14C0AA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893"/>
          <a:stretch/>
        </p:blipFill>
        <p:spPr>
          <a:xfrm>
            <a:off x="6954065" y="2132856"/>
            <a:ext cx="5231944" cy="2913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8246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583316-EB97-88E6-F95D-ED6C76A119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295604"/>
            <a:ext cx="11340000" cy="479769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61B833D-D205-F706-F345-2E14E3A4ED3A}"/>
              </a:ext>
            </a:extLst>
          </p:cNvPr>
          <p:cNvSpPr/>
          <p:nvPr/>
        </p:nvSpPr>
        <p:spPr bwMode="white">
          <a:xfrm>
            <a:off x="7543440" y="4087791"/>
            <a:ext cx="2525623" cy="852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C909444-D598-7B4D-AD26-19588A9F0251}"/>
              </a:ext>
            </a:extLst>
          </p:cNvPr>
          <p:cNvSpPr/>
          <p:nvPr/>
        </p:nvSpPr>
        <p:spPr bwMode="white">
          <a:xfrm>
            <a:off x="7943340" y="5212670"/>
            <a:ext cx="2629780" cy="736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3092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20E5C1-DE07-D320-1DB5-0AE586572C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124744"/>
            <a:ext cx="11340000" cy="559664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A0C240-2C3A-9425-4DA3-671EF0D6773B}"/>
              </a:ext>
            </a:extLst>
          </p:cNvPr>
          <p:cNvSpPr/>
          <p:nvPr/>
        </p:nvSpPr>
        <p:spPr bwMode="white">
          <a:xfrm>
            <a:off x="8375616" y="1132654"/>
            <a:ext cx="1222348" cy="572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0785887-1B2E-470E-836B-851E018F3F3D}"/>
              </a:ext>
            </a:extLst>
          </p:cNvPr>
          <p:cNvSpPr/>
          <p:nvPr/>
        </p:nvSpPr>
        <p:spPr bwMode="white">
          <a:xfrm>
            <a:off x="5663802" y="1916091"/>
            <a:ext cx="2951637" cy="724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F8F8126-A1C4-9184-4B7A-C08E18A8681E}"/>
              </a:ext>
            </a:extLst>
          </p:cNvPr>
          <p:cNvSpPr/>
          <p:nvPr/>
        </p:nvSpPr>
        <p:spPr bwMode="white">
          <a:xfrm>
            <a:off x="5711408" y="2969704"/>
            <a:ext cx="1152039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D80D9A5-CD99-886D-139C-70C23108F827}"/>
              </a:ext>
            </a:extLst>
          </p:cNvPr>
          <p:cNvSpPr/>
          <p:nvPr/>
        </p:nvSpPr>
        <p:spPr bwMode="white">
          <a:xfrm>
            <a:off x="5663802" y="3946780"/>
            <a:ext cx="3863942" cy="591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73EF2A1-5960-31C4-2B05-205BAA94D612}"/>
              </a:ext>
            </a:extLst>
          </p:cNvPr>
          <p:cNvSpPr/>
          <p:nvPr/>
        </p:nvSpPr>
        <p:spPr bwMode="white">
          <a:xfrm>
            <a:off x="9358110" y="4867033"/>
            <a:ext cx="1681802" cy="633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4820264B-4AC5-5855-C1EF-83FB95FDC8E6}"/>
              </a:ext>
            </a:extLst>
          </p:cNvPr>
          <p:cNvSpPr/>
          <p:nvPr/>
        </p:nvSpPr>
        <p:spPr bwMode="white">
          <a:xfrm>
            <a:off x="1893324" y="5850024"/>
            <a:ext cx="1153700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3123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10" grpId="0" animBg="1"/>
      <p:bldP spid="16" grpId="0" animBg="1"/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6269D9-2233-9CF3-A221-3738FC6F84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017384"/>
            <a:ext cx="11083415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410E0C8-D023-CD41-C893-0CEF8CDF772C}"/>
              </a:ext>
            </a:extLst>
          </p:cNvPr>
          <p:cNvSpPr/>
          <p:nvPr/>
        </p:nvSpPr>
        <p:spPr bwMode="white">
          <a:xfrm>
            <a:off x="8461008" y="2712584"/>
            <a:ext cx="493216" cy="344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AC82788-AA15-86C4-2815-C09DB0F5FC56}"/>
              </a:ext>
            </a:extLst>
          </p:cNvPr>
          <p:cNvSpPr/>
          <p:nvPr/>
        </p:nvSpPr>
        <p:spPr bwMode="white">
          <a:xfrm>
            <a:off x="1937519" y="3366400"/>
            <a:ext cx="1805359" cy="622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0EAA8B5-ED6B-31EE-B5B0-FD1D9E24F76F}"/>
              </a:ext>
            </a:extLst>
          </p:cNvPr>
          <p:cNvSpPr/>
          <p:nvPr/>
        </p:nvSpPr>
        <p:spPr bwMode="white">
          <a:xfrm>
            <a:off x="6609119" y="3532241"/>
            <a:ext cx="372238" cy="493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DBE5C01-DDE6-6668-1243-D413CFEFAC61}"/>
              </a:ext>
            </a:extLst>
          </p:cNvPr>
          <p:cNvSpPr/>
          <p:nvPr/>
        </p:nvSpPr>
        <p:spPr bwMode="white">
          <a:xfrm>
            <a:off x="9801068" y="3429489"/>
            <a:ext cx="1238843" cy="584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3078FE6-2887-63E9-F34B-13E9DC9E00B2}"/>
              </a:ext>
            </a:extLst>
          </p:cNvPr>
          <p:cNvSpPr/>
          <p:nvPr/>
        </p:nvSpPr>
        <p:spPr bwMode="white">
          <a:xfrm>
            <a:off x="7055806" y="4445041"/>
            <a:ext cx="1005045" cy="45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0B25B9A-3F36-986F-9397-8556CAA13763}"/>
              </a:ext>
            </a:extLst>
          </p:cNvPr>
          <p:cNvSpPr/>
          <p:nvPr/>
        </p:nvSpPr>
        <p:spPr bwMode="white">
          <a:xfrm>
            <a:off x="9763844" y="4302505"/>
            <a:ext cx="1204059" cy="608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B1045E3-4395-E86C-3432-802383AE7044}"/>
              </a:ext>
            </a:extLst>
          </p:cNvPr>
          <p:cNvSpPr/>
          <p:nvPr/>
        </p:nvSpPr>
        <p:spPr bwMode="white">
          <a:xfrm>
            <a:off x="8116687" y="5348526"/>
            <a:ext cx="1023657" cy="45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E299FA6-682B-E13E-FF1D-BA0C1A8878F3}"/>
              </a:ext>
            </a:extLst>
          </p:cNvPr>
          <p:cNvSpPr/>
          <p:nvPr/>
        </p:nvSpPr>
        <p:spPr bwMode="white">
          <a:xfrm>
            <a:off x="2756446" y="6252012"/>
            <a:ext cx="986433" cy="447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1" grpId="0" animBg="1"/>
      <p:bldP spid="12" grpId="0" animBg="1"/>
      <p:bldP spid="14" grpId="0" animBg="1"/>
      <p:bldP spid="1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1D54CC-B622-3D9A-5401-221B167D22E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692044"/>
            <a:ext cx="7896512" cy="61673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BF9D621-62DB-FAF7-6211-16FE10DC2E6A}"/>
              </a:ext>
            </a:extLst>
          </p:cNvPr>
          <p:cNvSpPr/>
          <p:nvPr/>
        </p:nvSpPr>
        <p:spPr bwMode="white">
          <a:xfrm>
            <a:off x="7421866" y="3717032"/>
            <a:ext cx="40232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E7EA88E-CC0A-1415-083C-27B7F51977C3}"/>
              </a:ext>
            </a:extLst>
          </p:cNvPr>
          <p:cNvSpPr/>
          <p:nvPr/>
        </p:nvSpPr>
        <p:spPr bwMode="white">
          <a:xfrm>
            <a:off x="5965322" y="4337294"/>
            <a:ext cx="490717" cy="315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2743B7B-6F03-A60F-6EC3-8E29515B879B}"/>
              </a:ext>
            </a:extLst>
          </p:cNvPr>
          <p:cNvSpPr/>
          <p:nvPr/>
        </p:nvSpPr>
        <p:spPr bwMode="white">
          <a:xfrm>
            <a:off x="4511824" y="4936712"/>
            <a:ext cx="475291" cy="364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30659A5-D6C0-6333-18BD-49AB30A5AB87}"/>
              </a:ext>
            </a:extLst>
          </p:cNvPr>
          <p:cNvSpPr/>
          <p:nvPr/>
        </p:nvSpPr>
        <p:spPr bwMode="white">
          <a:xfrm>
            <a:off x="8557234" y="5529822"/>
            <a:ext cx="635109" cy="419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E56DCA5-2A6C-F4E3-4B23-EF956675871B}"/>
              </a:ext>
            </a:extLst>
          </p:cNvPr>
          <p:cNvSpPr/>
          <p:nvPr/>
        </p:nvSpPr>
        <p:spPr bwMode="white">
          <a:xfrm>
            <a:off x="8557235" y="6165304"/>
            <a:ext cx="635108" cy="474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7796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22897E-D9D6-47C6-416D-CFF9EDB04BD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84" b="59505"/>
          <a:stretch/>
        </p:blipFill>
        <p:spPr>
          <a:xfrm>
            <a:off x="1591537" y="764704"/>
            <a:ext cx="8968959" cy="2376264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441D54CC-B622-3D9A-5401-221B167D22E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54" t="21027"/>
          <a:stretch/>
        </p:blipFill>
        <p:spPr>
          <a:xfrm>
            <a:off x="4871864" y="2276872"/>
            <a:ext cx="6240328" cy="436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0831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22897E-D9D6-47C6-416D-CFF9EDB04BD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177" r="10355" b="30053"/>
          <a:stretch/>
        </p:blipFill>
        <p:spPr>
          <a:xfrm>
            <a:off x="1487489" y="692696"/>
            <a:ext cx="9073008" cy="151216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23E6907-F69C-171D-4366-D52609BA448F}"/>
              </a:ext>
            </a:extLst>
          </p:cNvPr>
          <p:cNvSpPr/>
          <p:nvPr/>
        </p:nvSpPr>
        <p:spPr bwMode="white">
          <a:xfrm>
            <a:off x="5567305" y="665448"/>
            <a:ext cx="4392488" cy="598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441D54CC-B622-3D9A-5401-221B167D22E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54" t="21027"/>
          <a:stretch/>
        </p:blipFill>
        <p:spPr>
          <a:xfrm>
            <a:off x="3215680" y="2232112"/>
            <a:ext cx="6240328" cy="436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7583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22897E-D9D6-47C6-416D-CFF9EDB04BD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401" r="12489"/>
          <a:stretch/>
        </p:blipFill>
        <p:spPr>
          <a:xfrm>
            <a:off x="1631504" y="836712"/>
            <a:ext cx="8856984" cy="1619528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BD93F56-9976-D6A2-7D30-222E7C1A1690}"/>
              </a:ext>
            </a:extLst>
          </p:cNvPr>
          <p:cNvSpPr/>
          <p:nvPr/>
        </p:nvSpPr>
        <p:spPr bwMode="white">
          <a:xfrm>
            <a:off x="6738785" y="881472"/>
            <a:ext cx="988758" cy="562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C81362C-954C-BCAA-2444-CAEB4C9143A0}"/>
              </a:ext>
            </a:extLst>
          </p:cNvPr>
          <p:cNvSpPr/>
          <p:nvPr/>
        </p:nvSpPr>
        <p:spPr bwMode="white">
          <a:xfrm>
            <a:off x="6483845" y="1745569"/>
            <a:ext cx="3403937" cy="540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441D54CC-B622-3D9A-5401-221B167D22E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54" t="21027"/>
          <a:stretch/>
        </p:blipFill>
        <p:spPr>
          <a:xfrm>
            <a:off x="3363681" y="2353078"/>
            <a:ext cx="6240328" cy="436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1343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3B85B1-7F5F-C2B0-FC75-3FDBCAC9B6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56" y="966685"/>
            <a:ext cx="11340000" cy="5270627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5185691-5B4D-0D37-E28C-FE2476F79478}"/>
              </a:ext>
            </a:extLst>
          </p:cNvPr>
          <p:cNvSpPr/>
          <p:nvPr/>
        </p:nvSpPr>
        <p:spPr bwMode="white">
          <a:xfrm>
            <a:off x="6116424" y="4674233"/>
            <a:ext cx="552241" cy="390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4828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481E46-C322-1FA8-4EF4-FC6AC8EB09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628800"/>
            <a:ext cx="11340000" cy="388505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E671FB7-D51E-7ECE-C273-7009E2295BC4}"/>
              </a:ext>
            </a:extLst>
          </p:cNvPr>
          <p:cNvSpPr/>
          <p:nvPr/>
        </p:nvSpPr>
        <p:spPr bwMode="white">
          <a:xfrm>
            <a:off x="3060294" y="2681672"/>
            <a:ext cx="1282874" cy="613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8927E60-AA29-014C-6DBB-5C07690BC093}"/>
              </a:ext>
            </a:extLst>
          </p:cNvPr>
          <p:cNvSpPr/>
          <p:nvPr/>
        </p:nvSpPr>
        <p:spPr bwMode="white">
          <a:xfrm>
            <a:off x="8506541" y="4697896"/>
            <a:ext cx="1309235" cy="492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3344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242A93-6DD6-3274-7203-02F1875B21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988840"/>
            <a:ext cx="11340000" cy="27711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BE762A-5C5E-ECA1-0598-96D683DBA365}"/>
              </a:ext>
            </a:extLst>
          </p:cNvPr>
          <p:cNvSpPr/>
          <p:nvPr/>
        </p:nvSpPr>
        <p:spPr bwMode="white">
          <a:xfrm>
            <a:off x="2474130" y="4131485"/>
            <a:ext cx="1818589" cy="476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931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150ABF-B4E0-738A-BAD1-25C39651A2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56" y="1046929"/>
            <a:ext cx="11340000" cy="188461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6E8194-F5E0-B4D0-A44B-3C9FFC07C42A}"/>
              </a:ext>
            </a:extLst>
          </p:cNvPr>
          <p:cNvSpPr/>
          <p:nvPr/>
        </p:nvSpPr>
        <p:spPr bwMode="white">
          <a:xfrm>
            <a:off x="6973351" y="1305226"/>
            <a:ext cx="1647204" cy="468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8516A24-32E4-AEE4-B3F7-25632B657B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56" y="2531849"/>
            <a:ext cx="11340000" cy="4307692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2D2D60F-14FE-C593-9DEB-A1E7A944C662}"/>
              </a:ext>
            </a:extLst>
          </p:cNvPr>
          <p:cNvSpPr/>
          <p:nvPr/>
        </p:nvSpPr>
        <p:spPr bwMode="white">
          <a:xfrm>
            <a:off x="8184232" y="2780927"/>
            <a:ext cx="792088" cy="980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18B973A-44D7-D4D7-A107-CEC5E32968F0}"/>
              </a:ext>
            </a:extLst>
          </p:cNvPr>
          <p:cNvSpPr/>
          <p:nvPr/>
        </p:nvSpPr>
        <p:spPr bwMode="white">
          <a:xfrm>
            <a:off x="10886650" y="5181270"/>
            <a:ext cx="457027" cy="466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BBD234B-F9F0-9753-4447-0A0E77DB1311}"/>
              </a:ext>
            </a:extLst>
          </p:cNvPr>
          <p:cNvSpPr/>
          <p:nvPr/>
        </p:nvSpPr>
        <p:spPr bwMode="white">
          <a:xfrm>
            <a:off x="1241462" y="6105708"/>
            <a:ext cx="1066397" cy="457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17ACB36-B2FA-FBC8-B48C-225930841F9F}"/>
              </a:ext>
            </a:extLst>
          </p:cNvPr>
          <p:cNvSpPr/>
          <p:nvPr/>
        </p:nvSpPr>
        <p:spPr bwMode="white">
          <a:xfrm>
            <a:off x="3791745" y="5949280"/>
            <a:ext cx="1753394" cy="613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3305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311370-5D9B-F1AB-1F01-78527B82EF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425384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43BC00D-317F-04D5-FD39-AE0CB2D30161}"/>
              </a:ext>
            </a:extLst>
          </p:cNvPr>
          <p:cNvSpPr/>
          <p:nvPr/>
        </p:nvSpPr>
        <p:spPr bwMode="white">
          <a:xfrm>
            <a:off x="10348915" y="5003272"/>
            <a:ext cx="333249" cy="38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879B96A4-90B9-A83C-4D72-E8A69CE7037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02" r="6874" b="27932"/>
          <a:stretch/>
        </p:blipFill>
        <p:spPr>
          <a:xfrm>
            <a:off x="8688288" y="1196752"/>
            <a:ext cx="2664296" cy="2597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405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9B96A4-90B9-A83C-4D72-E8A69CE703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284" y="1124744"/>
            <a:ext cx="11340000" cy="5357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22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508A27-0313-873B-3A29-230CA9492F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155" y="945376"/>
            <a:ext cx="10517453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857615-3BD3-C172-87F0-6DCC14181742}"/>
              </a:ext>
            </a:extLst>
          </p:cNvPr>
          <p:cNvSpPr/>
          <p:nvPr/>
        </p:nvSpPr>
        <p:spPr bwMode="white">
          <a:xfrm>
            <a:off x="2570047" y="3668425"/>
            <a:ext cx="1624819" cy="502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5938930-E0C8-5BBD-DF25-12FACDB8A208}"/>
              </a:ext>
            </a:extLst>
          </p:cNvPr>
          <p:cNvSpPr/>
          <p:nvPr/>
        </p:nvSpPr>
        <p:spPr bwMode="white">
          <a:xfrm>
            <a:off x="7965652" y="3668425"/>
            <a:ext cx="981743" cy="490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14EEEEB-610C-F5D7-A2A5-B7C91D47F0BD}"/>
              </a:ext>
            </a:extLst>
          </p:cNvPr>
          <p:cNvSpPr/>
          <p:nvPr/>
        </p:nvSpPr>
        <p:spPr bwMode="white">
          <a:xfrm>
            <a:off x="5625496" y="4493898"/>
            <a:ext cx="1161659" cy="528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AD5B324-9E33-87DF-CB8A-D7BB7110CDC1}"/>
              </a:ext>
            </a:extLst>
          </p:cNvPr>
          <p:cNvSpPr/>
          <p:nvPr/>
        </p:nvSpPr>
        <p:spPr bwMode="white">
          <a:xfrm>
            <a:off x="2852633" y="5266347"/>
            <a:ext cx="1126210" cy="620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FCB4B05-C2D2-D729-5BC4-33C6F455D033}"/>
              </a:ext>
            </a:extLst>
          </p:cNvPr>
          <p:cNvSpPr/>
          <p:nvPr/>
        </p:nvSpPr>
        <p:spPr bwMode="white">
          <a:xfrm>
            <a:off x="9449222" y="5238608"/>
            <a:ext cx="1082349" cy="602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554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0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E82AC4-923C-CC8B-D7F7-802EB17E77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692696"/>
            <a:ext cx="9819418" cy="607891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6BB107-D6C3-80F1-5BEB-47A3DAA6F19E}"/>
              </a:ext>
            </a:extLst>
          </p:cNvPr>
          <p:cNvSpPr/>
          <p:nvPr/>
        </p:nvSpPr>
        <p:spPr bwMode="white">
          <a:xfrm>
            <a:off x="9825386" y="2420888"/>
            <a:ext cx="663101" cy="574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5017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FD3264-1B64-5DF3-7650-E46BF3CA20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628800"/>
            <a:ext cx="11340000" cy="368943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A959CD-E565-5E3D-B0F8-F8924BFAAF91}"/>
              </a:ext>
            </a:extLst>
          </p:cNvPr>
          <p:cNvSpPr/>
          <p:nvPr/>
        </p:nvSpPr>
        <p:spPr bwMode="white">
          <a:xfrm>
            <a:off x="10425086" y="2896746"/>
            <a:ext cx="342769" cy="381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6475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A2D5E7-59F1-54D4-2F5F-89736FBEDD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81441"/>
            <a:ext cx="11340000" cy="3716607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89550C1-EDE6-9ED3-47C2-A0E87A23EDF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294" r="7291" b="83659"/>
          <a:stretch/>
        </p:blipFill>
        <p:spPr>
          <a:xfrm>
            <a:off x="9408368" y="5229200"/>
            <a:ext cx="2088232" cy="72007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33B2DB1-EC71-1282-6EAA-DFF45D46FC2B}"/>
              </a:ext>
            </a:extLst>
          </p:cNvPr>
          <p:cNvSpPr/>
          <p:nvPr/>
        </p:nvSpPr>
        <p:spPr bwMode="white">
          <a:xfrm>
            <a:off x="10304892" y="5410426"/>
            <a:ext cx="333249" cy="391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482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1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67</cp:revision>
  <dcterms:created xsi:type="dcterms:W3CDTF">2015-09-16T06:44:00Z</dcterms:created>
  <dcterms:modified xsi:type="dcterms:W3CDTF">2025-05-03T01:53:50Z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