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85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7905" y="3014714"/>
            <a:ext cx="5076190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0C45A-D024-BFB7-13EA-D7BF4FD11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484784"/>
            <a:ext cx="11340000" cy="39937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1D2B11-3FA7-3281-191E-57F09CAE460D}"/>
              </a:ext>
            </a:extLst>
          </p:cNvPr>
          <p:cNvSpPr/>
          <p:nvPr/>
        </p:nvSpPr>
        <p:spPr bwMode="white">
          <a:xfrm>
            <a:off x="10553401" y="3848610"/>
            <a:ext cx="333248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84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39B14-CBA8-BE12-9007-9C2C5A18E3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01"/>
          <a:stretch/>
        </p:blipFill>
        <p:spPr>
          <a:xfrm>
            <a:off x="1775520" y="2204864"/>
            <a:ext cx="8640960" cy="280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20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24530-C489-C2AC-AF84-3506412AF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560322"/>
            <a:ext cx="11340000" cy="47489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C47EBD-9AC2-91D1-8F43-F3EC991CB2F5}"/>
              </a:ext>
            </a:extLst>
          </p:cNvPr>
          <p:cNvSpPr/>
          <p:nvPr/>
        </p:nvSpPr>
        <p:spPr bwMode="white">
          <a:xfrm>
            <a:off x="10515315" y="2771411"/>
            <a:ext cx="333248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05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71D9B-8B0D-2D38-3676-C81D1FCEC4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/>
        </p:blipFill>
        <p:spPr>
          <a:xfrm>
            <a:off x="1152088" y="1916832"/>
            <a:ext cx="10128488" cy="35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83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74F6B-00AE-AF12-3FC1-EB6D43369D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43"/>
          <a:stretch/>
        </p:blipFill>
        <p:spPr>
          <a:xfrm>
            <a:off x="623392" y="1556792"/>
            <a:ext cx="1134000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5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EB773-0286-AF13-3194-09369A884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276872"/>
            <a:ext cx="11340000" cy="362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6DDE3E-BF62-E5A8-62DC-F2B2BB9E0B16}"/>
              </a:ext>
            </a:extLst>
          </p:cNvPr>
          <p:cNvSpPr/>
          <p:nvPr/>
        </p:nvSpPr>
        <p:spPr bwMode="white">
          <a:xfrm>
            <a:off x="10140060" y="3468926"/>
            <a:ext cx="371334" cy="38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774F6B-00AE-AF12-3FC1-EB6D43369D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27"/>
          <a:stretch/>
        </p:blipFill>
        <p:spPr>
          <a:xfrm>
            <a:off x="335360" y="1484784"/>
            <a:ext cx="11340000" cy="74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43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B6E80-9BD4-ED4D-8FE4-F97161632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44074"/>
            <a:ext cx="11051968" cy="2713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13E319-84CB-308A-2526-0F73E326732E}"/>
              </a:ext>
            </a:extLst>
          </p:cNvPr>
          <p:cNvSpPr/>
          <p:nvPr/>
        </p:nvSpPr>
        <p:spPr bwMode="white">
          <a:xfrm>
            <a:off x="9984432" y="2780927"/>
            <a:ext cx="792088" cy="64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16D570C-5241-74B3-C873-0151DEB3F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032" y="3427649"/>
            <a:ext cx="11002688" cy="428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57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A22CA-E11B-E2A1-3A5F-1FB52D337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6653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76FD454-2D5F-21C7-819D-34972D0848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/>
          <a:stretch/>
        </p:blipFill>
        <p:spPr>
          <a:xfrm>
            <a:off x="1343472" y="3790128"/>
            <a:ext cx="9721080" cy="282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08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86693-298C-2E43-010D-06219FA66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93824"/>
            <a:ext cx="11340000" cy="277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93C2D4-A062-92D2-C3E4-250A10BF2699}"/>
              </a:ext>
            </a:extLst>
          </p:cNvPr>
          <p:cNvSpPr/>
          <p:nvPr/>
        </p:nvSpPr>
        <p:spPr bwMode="white">
          <a:xfrm>
            <a:off x="8073914" y="1313001"/>
            <a:ext cx="1056875" cy="4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9C21E9-495B-9464-2003-30B93D8544BC}"/>
              </a:ext>
            </a:extLst>
          </p:cNvPr>
          <p:cNvSpPr/>
          <p:nvPr/>
        </p:nvSpPr>
        <p:spPr bwMode="white">
          <a:xfrm>
            <a:off x="6398146" y="2074688"/>
            <a:ext cx="4857790" cy="61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229531-2657-3279-C289-22B06EDAB7F5}"/>
              </a:ext>
            </a:extLst>
          </p:cNvPr>
          <p:cNvSpPr/>
          <p:nvPr/>
        </p:nvSpPr>
        <p:spPr bwMode="white">
          <a:xfrm>
            <a:off x="1961168" y="3104543"/>
            <a:ext cx="2170881" cy="49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76FD454-2D5F-21C7-819D-34972D0848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737942"/>
            <a:ext cx="11340000" cy="282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5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EF7B5-63C8-E732-5572-F47BB2B01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2665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FF0F4E-A0F6-A88B-6F69-07C2C77C4414}"/>
              </a:ext>
            </a:extLst>
          </p:cNvPr>
          <p:cNvSpPr/>
          <p:nvPr/>
        </p:nvSpPr>
        <p:spPr bwMode="white">
          <a:xfrm>
            <a:off x="5301989" y="1277597"/>
            <a:ext cx="2742166" cy="46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7A15C-D482-A65D-A7AF-D60898DC248B}"/>
              </a:ext>
            </a:extLst>
          </p:cNvPr>
          <p:cNvSpPr/>
          <p:nvPr/>
        </p:nvSpPr>
        <p:spPr bwMode="white">
          <a:xfrm>
            <a:off x="7806120" y="3111840"/>
            <a:ext cx="1028312" cy="46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76FD454-2D5F-21C7-819D-34972D0848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/>
          <a:stretch/>
        </p:blipFill>
        <p:spPr>
          <a:xfrm>
            <a:off x="1775520" y="3742795"/>
            <a:ext cx="9721080" cy="282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60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C3874-FF04-DCE8-B63F-1D8414662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556792"/>
            <a:ext cx="11340000" cy="41353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B9FD57-45B7-BB1C-85EF-CC7A97078F5F}"/>
              </a:ext>
            </a:extLst>
          </p:cNvPr>
          <p:cNvSpPr/>
          <p:nvPr/>
        </p:nvSpPr>
        <p:spPr bwMode="white">
          <a:xfrm>
            <a:off x="9539968" y="3205228"/>
            <a:ext cx="1094962" cy="47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D69620-7CDB-8DA0-958F-6C5765914216}"/>
              </a:ext>
            </a:extLst>
          </p:cNvPr>
          <p:cNvSpPr/>
          <p:nvPr/>
        </p:nvSpPr>
        <p:spPr bwMode="white">
          <a:xfrm>
            <a:off x="1846669" y="4091382"/>
            <a:ext cx="1075919" cy="5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739F32-7D92-BCE7-8A0F-430928FFF2D1}"/>
              </a:ext>
            </a:extLst>
          </p:cNvPr>
          <p:cNvSpPr/>
          <p:nvPr/>
        </p:nvSpPr>
        <p:spPr bwMode="white">
          <a:xfrm>
            <a:off x="7540472" y="4110439"/>
            <a:ext cx="1066397" cy="4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86CEE-5BCC-8E8F-B675-DC578E926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340768"/>
            <a:ext cx="11340000" cy="180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BC5A5A-C4B4-2C74-A68C-64867E7EDA7E}"/>
              </a:ext>
            </a:extLst>
          </p:cNvPr>
          <p:cNvSpPr/>
          <p:nvPr/>
        </p:nvSpPr>
        <p:spPr bwMode="white">
          <a:xfrm>
            <a:off x="2532453" y="2447890"/>
            <a:ext cx="1047355" cy="49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76FD454-2D5F-21C7-819D-34972D0848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284984"/>
            <a:ext cx="11340000" cy="282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9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AA035-E6CF-3071-C7D6-93F0389B8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271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673B59-87EA-3848-28CC-3F7AD1372EA8}"/>
              </a:ext>
            </a:extLst>
          </p:cNvPr>
          <p:cNvSpPr/>
          <p:nvPr/>
        </p:nvSpPr>
        <p:spPr bwMode="white">
          <a:xfrm>
            <a:off x="8069229" y="1313520"/>
            <a:ext cx="125507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76FD454-2D5F-21C7-819D-34972D0848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/>
        </p:blipFill>
        <p:spPr>
          <a:xfrm>
            <a:off x="1559496" y="3645024"/>
            <a:ext cx="9649072" cy="282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02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4C2E1-A2C9-586B-D345-507C6EC613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13"/>
          <a:stretch/>
        </p:blipFill>
        <p:spPr>
          <a:xfrm>
            <a:off x="1127448" y="908720"/>
            <a:ext cx="10247104" cy="208823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434C2E1-A2C9-586B-D345-507C6EC613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7" t="35587" r="58540"/>
          <a:stretch/>
        </p:blipFill>
        <p:spPr>
          <a:xfrm>
            <a:off x="119336" y="2996952"/>
            <a:ext cx="3024336" cy="377976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434C2E1-A2C9-586B-D345-507C6EC613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3" t="35317" r="10757" b="270"/>
          <a:stretch/>
        </p:blipFill>
        <p:spPr>
          <a:xfrm>
            <a:off x="3071664" y="3105616"/>
            <a:ext cx="3744416" cy="3779768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B518403D-8E95-966B-4C86-F81D0C2F3A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8"/>
          <a:stretch/>
        </p:blipFill>
        <p:spPr>
          <a:xfrm>
            <a:off x="6816080" y="2780928"/>
            <a:ext cx="2999696" cy="4238236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B518403D-8E95-966B-4C86-F81D0C2F3A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34813" b="402"/>
          <a:stretch/>
        </p:blipFill>
        <p:spPr>
          <a:xfrm>
            <a:off x="8760296" y="3078232"/>
            <a:ext cx="3542668" cy="391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34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40F01-E5DF-934F-57B3-7BF8F9F83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27439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188EFE-4690-D121-0277-E7F460ED51AB}"/>
              </a:ext>
            </a:extLst>
          </p:cNvPr>
          <p:cNvSpPr/>
          <p:nvPr/>
        </p:nvSpPr>
        <p:spPr bwMode="white">
          <a:xfrm>
            <a:off x="9957958" y="1262346"/>
            <a:ext cx="1056876" cy="49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09E3C2-5C30-3572-EEC2-3D949AACB4C4}"/>
              </a:ext>
            </a:extLst>
          </p:cNvPr>
          <p:cNvSpPr/>
          <p:nvPr/>
        </p:nvSpPr>
        <p:spPr bwMode="white">
          <a:xfrm>
            <a:off x="1893324" y="2196063"/>
            <a:ext cx="409420" cy="4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DFDFB0-E838-0E2F-86AE-0FF6E012B1AF}"/>
              </a:ext>
            </a:extLst>
          </p:cNvPr>
          <p:cNvSpPr/>
          <p:nvPr/>
        </p:nvSpPr>
        <p:spPr bwMode="white">
          <a:xfrm>
            <a:off x="2903008" y="2969704"/>
            <a:ext cx="4912631" cy="56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434C2E1-A2C9-586B-D345-507C6EC613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7" t="35587" r="58540"/>
          <a:stretch/>
        </p:blipFill>
        <p:spPr>
          <a:xfrm>
            <a:off x="4583832" y="3106224"/>
            <a:ext cx="3024336" cy="377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76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AB1B3-699A-CEFC-42BD-08C6FFAC4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8315"/>
            <a:ext cx="11340000" cy="43469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92FB19-3F74-FAC9-D537-F0CFC7F00E37}"/>
              </a:ext>
            </a:extLst>
          </p:cNvPr>
          <p:cNvSpPr/>
          <p:nvPr/>
        </p:nvSpPr>
        <p:spPr bwMode="white">
          <a:xfrm>
            <a:off x="5234962" y="4835131"/>
            <a:ext cx="390377" cy="3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434C2E1-A2C9-586B-D345-507C6EC613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3" t="35317" r="10757" b="270"/>
          <a:stretch/>
        </p:blipFill>
        <p:spPr>
          <a:xfrm>
            <a:off x="8400256" y="2996952"/>
            <a:ext cx="3744416" cy="377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50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581D1-21AB-6246-6C00-67107385E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76672"/>
            <a:ext cx="11340000" cy="53521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34C2E1-A2C9-586B-D345-507C6EC613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3" t="35317" r="10757" b="270"/>
          <a:stretch/>
        </p:blipFill>
        <p:spPr>
          <a:xfrm>
            <a:off x="9048328" y="3798312"/>
            <a:ext cx="3031070" cy="305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89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4DAC4-021D-A8F3-FB12-697BA1EDA8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3586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0FE08-0E95-4CD8-0E98-A38D350FBA3B}"/>
              </a:ext>
            </a:extLst>
          </p:cNvPr>
          <p:cNvSpPr/>
          <p:nvPr/>
        </p:nvSpPr>
        <p:spPr bwMode="white">
          <a:xfrm>
            <a:off x="6692115" y="2033600"/>
            <a:ext cx="1179445" cy="54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5A017B-772E-ADD3-FA5C-768B74757E6A}"/>
              </a:ext>
            </a:extLst>
          </p:cNvPr>
          <p:cNvSpPr/>
          <p:nvPr/>
        </p:nvSpPr>
        <p:spPr bwMode="white">
          <a:xfrm>
            <a:off x="3778562" y="3689784"/>
            <a:ext cx="4092997" cy="71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434C2E1-A2C9-586B-D345-507C6EC613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3" t="35317" r="10757" b="270"/>
          <a:stretch/>
        </p:blipFill>
        <p:spPr>
          <a:xfrm>
            <a:off x="7714920" y="3538141"/>
            <a:ext cx="3173740" cy="320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4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3D45A-CA96-ED2C-37AF-0BEA30F971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1868521"/>
            <a:ext cx="11340000" cy="3504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1A5FA0-5B98-8CB9-8110-5C0037C8E23B}"/>
              </a:ext>
            </a:extLst>
          </p:cNvPr>
          <p:cNvSpPr/>
          <p:nvPr/>
        </p:nvSpPr>
        <p:spPr bwMode="white">
          <a:xfrm>
            <a:off x="8131005" y="2030422"/>
            <a:ext cx="1047355" cy="47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359C6D-9DE4-2D8C-BAAA-DE6E46229AEB}"/>
              </a:ext>
            </a:extLst>
          </p:cNvPr>
          <p:cNvSpPr/>
          <p:nvPr/>
        </p:nvSpPr>
        <p:spPr bwMode="white">
          <a:xfrm>
            <a:off x="8911761" y="2906596"/>
            <a:ext cx="1104483" cy="47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A963A3-0277-D64E-7790-A17B9712B3B2}"/>
              </a:ext>
            </a:extLst>
          </p:cNvPr>
          <p:cNvSpPr/>
          <p:nvPr/>
        </p:nvSpPr>
        <p:spPr bwMode="white">
          <a:xfrm>
            <a:off x="837605" y="3811341"/>
            <a:ext cx="1085440" cy="4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E8CA2C-F85A-5034-5D87-FFFE7D4C398E}"/>
              </a:ext>
            </a:extLst>
          </p:cNvPr>
          <p:cNvSpPr/>
          <p:nvPr/>
        </p:nvSpPr>
        <p:spPr bwMode="white">
          <a:xfrm>
            <a:off x="8349998" y="3811341"/>
            <a:ext cx="1675768" cy="4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D59B43-21BC-3044-46A7-755C65DE40D7}"/>
              </a:ext>
            </a:extLst>
          </p:cNvPr>
          <p:cNvSpPr/>
          <p:nvPr/>
        </p:nvSpPr>
        <p:spPr bwMode="white">
          <a:xfrm>
            <a:off x="856647" y="4577577"/>
            <a:ext cx="8671097" cy="60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B518403D-8E95-966B-4C86-F81D0C2F3A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8"/>
          <a:stretch/>
        </p:blipFill>
        <p:spPr>
          <a:xfrm>
            <a:off x="9818736" y="1988840"/>
            <a:ext cx="2613968" cy="369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8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A9C27-E449-D76C-EC9F-694F98E166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14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518403D-8E95-966B-4C86-F81D0C2F3A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8"/>
          <a:stretch/>
        </p:blipFill>
        <p:spPr>
          <a:xfrm>
            <a:off x="9624392" y="1772816"/>
            <a:ext cx="2711664" cy="383127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10388F6-B200-A4B9-59FA-A529C046CA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05" y="3816120"/>
            <a:ext cx="11340000" cy="27439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7838AC-0C84-B245-68BF-C24CBFFBE173}"/>
              </a:ext>
            </a:extLst>
          </p:cNvPr>
          <p:cNvSpPr/>
          <p:nvPr/>
        </p:nvSpPr>
        <p:spPr bwMode="white">
          <a:xfrm>
            <a:off x="4280847" y="4005064"/>
            <a:ext cx="29672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DD1E9A-0A7D-FC21-D279-22F237900A96}"/>
              </a:ext>
            </a:extLst>
          </p:cNvPr>
          <p:cNvSpPr/>
          <p:nvPr/>
        </p:nvSpPr>
        <p:spPr bwMode="white">
          <a:xfrm>
            <a:off x="7377340" y="4005064"/>
            <a:ext cx="2247052" cy="6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3FCCEC-0DC5-2670-7009-C70E9ED73361}"/>
              </a:ext>
            </a:extLst>
          </p:cNvPr>
          <p:cNvSpPr/>
          <p:nvPr/>
        </p:nvSpPr>
        <p:spPr bwMode="white">
          <a:xfrm>
            <a:off x="348504" y="4941168"/>
            <a:ext cx="44513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3FCCEC-0DC5-2670-7009-C70E9ED73361}"/>
              </a:ext>
            </a:extLst>
          </p:cNvPr>
          <p:cNvSpPr/>
          <p:nvPr/>
        </p:nvSpPr>
        <p:spPr bwMode="white">
          <a:xfrm>
            <a:off x="4799856" y="4941167"/>
            <a:ext cx="4752528" cy="54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3FCCEC-0DC5-2670-7009-C70E9ED73361}"/>
              </a:ext>
            </a:extLst>
          </p:cNvPr>
          <p:cNvSpPr/>
          <p:nvPr/>
        </p:nvSpPr>
        <p:spPr bwMode="white">
          <a:xfrm>
            <a:off x="391507" y="5769246"/>
            <a:ext cx="73594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47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D27EA-1A09-A5D9-3983-D7F57E53B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35318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E97B47-7D4A-A887-F013-00AC268DC536}"/>
              </a:ext>
            </a:extLst>
          </p:cNvPr>
          <p:cNvSpPr/>
          <p:nvPr/>
        </p:nvSpPr>
        <p:spPr bwMode="white">
          <a:xfrm>
            <a:off x="4439704" y="2033600"/>
            <a:ext cx="5808120" cy="64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AFCD3B-387D-B471-6F32-76DE62222639}"/>
              </a:ext>
            </a:extLst>
          </p:cNvPr>
          <p:cNvSpPr/>
          <p:nvPr/>
        </p:nvSpPr>
        <p:spPr bwMode="white">
          <a:xfrm>
            <a:off x="2840107" y="4026599"/>
            <a:ext cx="314206" cy="36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518403D-8E95-966B-4C86-F81D0C2F3A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34813" b="402"/>
          <a:stretch/>
        </p:blipFill>
        <p:spPr>
          <a:xfrm>
            <a:off x="8472264" y="3717032"/>
            <a:ext cx="2678572" cy="2962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65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F32D0-D379-8CA0-7464-605F8FE18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5174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EABAC-43BD-8E25-F247-7AA7AD4587F8}"/>
              </a:ext>
            </a:extLst>
          </p:cNvPr>
          <p:cNvSpPr/>
          <p:nvPr/>
        </p:nvSpPr>
        <p:spPr bwMode="white">
          <a:xfrm>
            <a:off x="5819313" y="1798673"/>
            <a:ext cx="1969261" cy="45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CB8B24-DE72-2A3B-39D5-8F2778F30EE7}"/>
              </a:ext>
            </a:extLst>
          </p:cNvPr>
          <p:cNvSpPr/>
          <p:nvPr/>
        </p:nvSpPr>
        <p:spPr bwMode="white">
          <a:xfrm>
            <a:off x="7576637" y="2673571"/>
            <a:ext cx="1412924" cy="4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5F6979-7A2C-E5E7-5EE7-B51B7812BA00}"/>
              </a:ext>
            </a:extLst>
          </p:cNvPr>
          <p:cNvSpPr/>
          <p:nvPr/>
        </p:nvSpPr>
        <p:spPr bwMode="white">
          <a:xfrm>
            <a:off x="6552267" y="3495444"/>
            <a:ext cx="2013416" cy="44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86ACCB-06B2-44C1-EDCE-B4F77C7D66C7}"/>
              </a:ext>
            </a:extLst>
          </p:cNvPr>
          <p:cNvSpPr/>
          <p:nvPr/>
        </p:nvSpPr>
        <p:spPr bwMode="white">
          <a:xfrm>
            <a:off x="7064452" y="4334993"/>
            <a:ext cx="1492401" cy="45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18B3F9-F197-A748-9717-48F4BD19C4B5}"/>
              </a:ext>
            </a:extLst>
          </p:cNvPr>
          <p:cNvSpPr/>
          <p:nvPr/>
        </p:nvSpPr>
        <p:spPr bwMode="white">
          <a:xfrm>
            <a:off x="7488329" y="5192216"/>
            <a:ext cx="927231" cy="39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9A4CF2-4ED4-024A-97DE-3DC980B6180C}"/>
              </a:ext>
            </a:extLst>
          </p:cNvPr>
          <p:cNvSpPr/>
          <p:nvPr/>
        </p:nvSpPr>
        <p:spPr bwMode="white">
          <a:xfrm>
            <a:off x="7585468" y="6005252"/>
            <a:ext cx="1960433" cy="44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65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3AE4FB-D2D9-CC5B-7624-3B30005E4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353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56304F-8A47-EFB3-CC8D-A8B7071D7666}"/>
              </a:ext>
            </a:extLst>
          </p:cNvPr>
          <p:cNvSpPr/>
          <p:nvPr/>
        </p:nvSpPr>
        <p:spPr bwMode="white">
          <a:xfrm>
            <a:off x="3675601" y="2998626"/>
            <a:ext cx="1590075" cy="4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F64E9E-6955-FAD3-8DBD-2EDE8CFA33C9}"/>
              </a:ext>
            </a:extLst>
          </p:cNvPr>
          <p:cNvSpPr/>
          <p:nvPr/>
        </p:nvSpPr>
        <p:spPr bwMode="white">
          <a:xfrm>
            <a:off x="9512226" y="2989091"/>
            <a:ext cx="1075919" cy="48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C3A96B-6158-38C5-7C82-6F6870160B56}"/>
              </a:ext>
            </a:extLst>
          </p:cNvPr>
          <p:cNvSpPr/>
          <p:nvPr/>
        </p:nvSpPr>
        <p:spPr bwMode="white">
          <a:xfrm>
            <a:off x="2904367" y="3885433"/>
            <a:ext cx="1056876" cy="47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60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24002-6F6E-E9E7-684F-0A25B921E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72743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1BBC6B-8574-3431-F4A1-A7D6F35984FC}"/>
              </a:ext>
            </a:extLst>
          </p:cNvPr>
          <p:cNvSpPr/>
          <p:nvPr/>
        </p:nvSpPr>
        <p:spPr bwMode="white">
          <a:xfrm>
            <a:off x="10305715" y="4469180"/>
            <a:ext cx="351276" cy="36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7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15CBD-8B36-3F5A-0E38-46A893DB5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361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B6FA1-81F7-B6F8-21F3-84195BB56EEE}"/>
              </a:ext>
            </a:extLst>
          </p:cNvPr>
          <p:cNvSpPr/>
          <p:nvPr/>
        </p:nvSpPr>
        <p:spPr bwMode="white">
          <a:xfrm>
            <a:off x="10382837" y="3180488"/>
            <a:ext cx="371335" cy="38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93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3FB83-2C57-E936-CF69-21923CF2B9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09"/>
          <a:stretch/>
        </p:blipFill>
        <p:spPr>
          <a:xfrm>
            <a:off x="839416" y="990000"/>
            <a:ext cx="10821373" cy="25110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7444F8-200B-B947-3659-DD449C6A09CD}"/>
              </a:ext>
            </a:extLst>
          </p:cNvPr>
          <p:cNvSpPr/>
          <p:nvPr/>
        </p:nvSpPr>
        <p:spPr bwMode="white">
          <a:xfrm>
            <a:off x="10161606" y="2991488"/>
            <a:ext cx="345265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453FB83-2C57-E936-CF69-21923CF2B9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5" t="46473" r="61405"/>
          <a:stretch/>
        </p:blipFill>
        <p:spPr>
          <a:xfrm>
            <a:off x="-384720" y="3685187"/>
            <a:ext cx="3312369" cy="314096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453FB83-2C57-E936-CF69-21923CF2B9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65" t="51381" r="18153" b="-466"/>
          <a:stretch/>
        </p:blipFill>
        <p:spPr>
          <a:xfrm>
            <a:off x="2567608" y="3947052"/>
            <a:ext cx="2952328" cy="288032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95CDEAF-2788-A72E-3301-9BC384B7E1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 b="6214"/>
          <a:stretch/>
        </p:blipFill>
        <p:spPr>
          <a:xfrm>
            <a:off x="5472568" y="3744280"/>
            <a:ext cx="3215720" cy="292508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95CDEAF-2788-A72E-3301-9BC384B7E1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3" r="25288" b="3906"/>
          <a:stretch/>
        </p:blipFill>
        <p:spPr>
          <a:xfrm>
            <a:off x="8328248" y="3685187"/>
            <a:ext cx="3888432" cy="299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0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DD9EC-3F2E-7E12-1DE2-7F9257EB3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868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82786B-0B00-6C37-48B3-9DAB879716D8}"/>
              </a:ext>
            </a:extLst>
          </p:cNvPr>
          <p:cNvSpPr/>
          <p:nvPr/>
        </p:nvSpPr>
        <p:spPr bwMode="white">
          <a:xfrm>
            <a:off x="10497094" y="2622765"/>
            <a:ext cx="333248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32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A073B-46D3-A441-AD2D-6896EC6C7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268760"/>
            <a:ext cx="11340000" cy="266248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5DD9EC-3F2E-7E12-1DE2-7F9257EB35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9" t="39934" r="2212"/>
          <a:stretch/>
        </p:blipFill>
        <p:spPr>
          <a:xfrm>
            <a:off x="4943872" y="3789040"/>
            <a:ext cx="2304256" cy="2924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0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