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9" r:id="rId4"/>
    <p:sldId id="337" r:id="rId5"/>
    <p:sldId id="336" r:id="rId6"/>
    <p:sldId id="335" r:id="rId7"/>
    <p:sldId id="340" r:id="rId8"/>
    <p:sldId id="333" r:id="rId9"/>
    <p:sldId id="341" r:id="rId10"/>
    <p:sldId id="342" r:id="rId11"/>
    <p:sldId id="331" r:id="rId12"/>
    <p:sldId id="330" r:id="rId13"/>
    <p:sldId id="343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3022024"/>
            <a:ext cx="11809310" cy="813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87784BE-C48B-34BF-9E1C-2DCF53D3D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94" r="7620"/>
          <a:stretch/>
        </p:blipFill>
        <p:spPr>
          <a:xfrm>
            <a:off x="983432" y="1340768"/>
            <a:ext cx="10475904" cy="2052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2632F-610C-AC7A-45E1-AE9B1C23234A}"/>
              </a:ext>
            </a:extLst>
          </p:cNvPr>
          <p:cNvSpPr/>
          <p:nvPr/>
        </p:nvSpPr>
        <p:spPr bwMode="white">
          <a:xfrm>
            <a:off x="2098296" y="2276872"/>
            <a:ext cx="8712968" cy="65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0503E0-3FBB-BD14-873B-E14A0EBA21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900" r="38623" b="39689"/>
          <a:stretch/>
        </p:blipFill>
        <p:spPr>
          <a:xfrm>
            <a:off x="4007768" y="3385899"/>
            <a:ext cx="324914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4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E0271-5BE2-2925-515D-21CE8C21B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21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2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6258D-7E46-8DF0-02CD-460A7F4B29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8144" b="56499"/>
          <a:stretch/>
        </p:blipFill>
        <p:spPr>
          <a:xfrm>
            <a:off x="1008072" y="1052736"/>
            <a:ext cx="10416520" cy="23042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6DBDA-D576-AFA7-EAD1-4F5FB8C11B2E}"/>
              </a:ext>
            </a:extLst>
          </p:cNvPr>
          <p:cNvSpPr/>
          <p:nvPr/>
        </p:nvSpPr>
        <p:spPr bwMode="white">
          <a:xfrm>
            <a:off x="2074468" y="2204019"/>
            <a:ext cx="5893739" cy="83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FCE0271-5BE2-2925-515D-21CE8C21B2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41416" r="21261"/>
          <a:stretch/>
        </p:blipFill>
        <p:spPr>
          <a:xfrm>
            <a:off x="2855640" y="3372814"/>
            <a:ext cx="6120680" cy="291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2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6258D-7E46-8DF0-02CD-460A7F4B29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46"/>
          <a:stretch/>
        </p:blipFill>
        <p:spPr>
          <a:xfrm>
            <a:off x="852000" y="1196752"/>
            <a:ext cx="11340000" cy="29480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72A49-9F2D-A7F3-D578-CDDF344089CE}"/>
              </a:ext>
            </a:extLst>
          </p:cNvPr>
          <p:cNvSpPr/>
          <p:nvPr/>
        </p:nvSpPr>
        <p:spPr bwMode="white">
          <a:xfrm>
            <a:off x="1918397" y="3140969"/>
            <a:ext cx="8702051" cy="67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FCE0271-5BE2-2925-515D-21CE8C21B2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41416" r="21261"/>
          <a:stretch/>
        </p:blipFill>
        <p:spPr>
          <a:xfrm>
            <a:off x="2927648" y="3933056"/>
            <a:ext cx="6120680" cy="291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5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FC3BF-9165-45B4-52F8-FCCF5CA208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9" r="9414"/>
          <a:stretch/>
        </p:blipFill>
        <p:spPr>
          <a:xfrm>
            <a:off x="1199456" y="4913605"/>
            <a:ext cx="10272504" cy="1931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FC7FE-D4FC-665B-180A-6FF80B0DD39F}"/>
              </a:ext>
            </a:extLst>
          </p:cNvPr>
          <p:cNvSpPr/>
          <p:nvPr/>
        </p:nvSpPr>
        <p:spPr bwMode="white">
          <a:xfrm>
            <a:off x="10063889" y="5101724"/>
            <a:ext cx="561763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34BA8-9593-B180-3B0D-3BD244EB173D}"/>
              </a:ext>
            </a:extLst>
          </p:cNvPr>
          <p:cNvSpPr/>
          <p:nvPr/>
        </p:nvSpPr>
        <p:spPr bwMode="white">
          <a:xfrm>
            <a:off x="1723133" y="6101859"/>
            <a:ext cx="561763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5969A5-93A4-041C-BA4B-55E470569F0D}"/>
              </a:ext>
            </a:extLst>
          </p:cNvPr>
          <p:cNvSpPr/>
          <p:nvPr/>
        </p:nvSpPr>
        <p:spPr bwMode="white">
          <a:xfrm>
            <a:off x="3570287" y="6101859"/>
            <a:ext cx="561763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94FC3BF-9165-45B4-52F8-FCCF5CA208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 b="36740"/>
          <a:stretch/>
        </p:blipFill>
        <p:spPr>
          <a:xfrm>
            <a:off x="1415480" y="1290444"/>
            <a:ext cx="8832344" cy="357315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AFCE0271-5BE2-2925-515D-21CE8C21B2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41416" r="21261"/>
          <a:stretch/>
        </p:blipFill>
        <p:spPr>
          <a:xfrm>
            <a:off x="335360" y="961448"/>
            <a:ext cx="4654314" cy="221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0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0149D-878D-72AB-388D-D54C7F4A6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18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7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89B52-C398-7173-09F0-4E4769AEE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32701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D04C44-1E6A-EBC1-DA37-0743ECFC9349}"/>
              </a:ext>
            </a:extLst>
          </p:cNvPr>
          <p:cNvSpPr/>
          <p:nvPr/>
        </p:nvSpPr>
        <p:spPr bwMode="white">
          <a:xfrm>
            <a:off x="1842226" y="3353071"/>
            <a:ext cx="5171872" cy="84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110149D-878D-72AB-388D-D54C7F4A6F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4" t="27504" r="1576"/>
          <a:stretch/>
        </p:blipFill>
        <p:spPr>
          <a:xfrm>
            <a:off x="7176120" y="3573016"/>
            <a:ext cx="2736304" cy="303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5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A34A4-3CDA-1355-2E80-919942A04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297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1CD73-7E6E-6AFC-3A94-7745C75C4945}"/>
              </a:ext>
            </a:extLst>
          </p:cNvPr>
          <p:cNvSpPr/>
          <p:nvPr/>
        </p:nvSpPr>
        <p:spPr bwMode="white">
          <a:xfrm>
            <a:off x="4317793" y="3430500"/>
            <a:ext cx="390377" cy="3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783865-2C2F-00FE-6481-2AAE9603AF07}"/>
              </a:ext>
            </a:extLst>
          </p:cNvPr>
          <p:cNvSpPr/>
          <p:nvPr/>
        </p:nvSpPr>
        <p:spPr bwMode="white">
          <a:xfrm>
            <a:off x="2146910" y="4337856"/>
            <a:ext cx="4657113" cy="79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110149D-878D-72AB-388D-D54C7F4A6F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4" t="27504" r="1576"/>
          <a:stretch/>
        </p:blipFill>
        <p:spPr>
          <a:xfrm>
            <a:off x="7464152" y="3903405"/>
            <a:ext cx="2736304" cy="303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0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D3197-92A9-120D-CD4C-FF4C4C0F8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3026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D4961-BD0C-20C9-E1EA-A61029ADFCCE}"/>
              </a:ext>
            </a:extLst>
          </p:cNvPr>
          <p:cNvSpPr/>
          <p:nvPr/>
        </p:nvSpPr>
        <p:spPr bwMode="white">
          <a:xfrm>
            <a:off x="4592046" y="2341787"/>
            <a:ext cx="914055" cy="42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8E607A-F205-0A3B-A60C-8176D75BA680}"/>
              </a:ext>
            </a:extLst>
          </p:cNvPr>
          <p:cNvSpPr/>
          <p:nvPr/>
        </p:nvSpPr>
        <p:spPr bwMode="white">
          <a:xfrm>
            <a:off x="2686984" y="3185729"/>
            <a:ext cx="82089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110149D-878D-72AB-388D-D54C7F4A6F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4" t="27504" r="1576"/>
          <a:stretch/>
        </p:blipFill>
        <p:spPr>
          <a:xfrm>
            <a:off x="4592046" y="4044497"/>
            <a:ext cx="2736304" cy="303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6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6CB5B-6135-DEA9-6AE0-4D57EA232D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65"/>
          <a:stretch/>
        </p:blipFill>
        <p:spPr>
          <a:xfrm>
            <a:off x="623392" y="1196752"/>
            <a:ext cx="11340000" cy="2808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24A3A9-EEFA-BADF-54C7-A774E7A1BF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/>
        </p:blipFill>
        <p:spPr>
          <a:xfrm>
            <a:off x="2927648" y="3700733"/>
            <a:ext cx="7272808" cy="320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6CB5B-6135-DEA9-6AE0-4D57EA232D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83"/>
          <a:stretch/>
        </p:blipFill>
        <p:spPr>
          <a:xfrm>
            <a:off x="407368" y="1124744"/>
            <a:ext cx="11340000" cy="17726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24A3A9-EEFA-BADF-54C7-A774E7A1BF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/>
        </p:blipFill>
        <p:spPr>
          <a:xfrm>
            <a:off x="2783632" y="2923582"/>
            <a:ext cx="7272808" cy="320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5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9756F-E0C6-8D20-D0D0-E3992C0A1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11340000" cy="28512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28562-1C78-7904-E894-9BA16B0B59BB}"/>
              </a:ext>
            </a:extLst>
          </p:cNvPr>
          <p:cNvSpPr/>
          <p:nvPr/>
        </p:nvSpPr>
        <p:spPr bwMode="white">
          <a:xfrm>
            <a:off x="3905347" y="2997125"/>
            <a:ext cx="1180654" cy="4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0278FF-4F5F-0DDC-F2D1-C171AADC7039}"/>
              </a:ext>
            </a:extLst>
          </p:cNvPr>
          <p:cNvSpPr/>
          <p:nvPr/>
        </p:nvSpPr>
        <p:spPr bwMode="white">
          <a:xfrm>
            <a:off x="6933156" y="2997125"/>
            <a:ext cx="1028312" cy="4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C24A3A9-EEFA-BADF-54C7-A774E7A1BF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/>
        </p:blipFill>
        <p:spPr>
          <a:xfrm>
            <a:off x="2639616" y="3469051"/>
            <a:ext cx="7272808" cy="320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5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6A306-CBB0-C1B7-C1E7-23D9EC99B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337267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E00180-2CE2-5ACB-19D1-6B2E3F6AD42C}"/>
              </a:ext>
            </a:extLst>
          </p:cNvPr>
          <p:cNvSpPr/>
          <p:nvPr/>
        </p:nvSpPr>
        <p:spPr bwMode="white">
          <a:xfrm>
            <a:off x="4343168" y="1817576"/>
            <a:ext cx="5463642" cy="89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871422-CA6C-AACD-E87D-C074ADCFDE8F}"/>
              </a:ext>
            </a:extLst>
          </p:cNvPr>
          <p:cNvSpPr/>
          <p:nvPr/>
        </p:nvSpPr>
        <p:spPr bwMode="white">
          <a:xfrm>
            <a:off x="4408170" y="3185728"/>
            <a:ext cx="4687525" cy="72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C24A3A9-EEFA-BADF-54C7-A774E7A1BF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/>
        </p:blipFill>
        <p:spPr>
          <a:xfrm>
            <a:off x="2783632" y="3861048"/>
            <a:ext cx="7272808" cy="320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18316-3F4D-CF0B-5614-741770F373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68"/>
          <a:stretch/>
        </p:blipFill>
        <p:spPr>
          <a:xfrm>
            <a:off x="623392" y="1124745"/>
            <a:ext cx="11340000" cy="2808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0503E0-3FBB-BD14-873B-E14A0EBA21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900" r="38623" b="39689"/>
          <a:stretch/>
        </p:blipFill>
        <p:spPr>
          <a:xfrm>
            <a:off x="4007768" y="3789040"/>
            <a:ext cx="360040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4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18316-3F4D-CF0B-5614-741770F373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32"/>
          <a:stretch/>
        </p:blipFill>
        <p:spPr>
          <a:xfrm>
            <a:off x="479376" y="764704"/>
            <a:ext cx="11340000" cy="10422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0503E0-3FBB-BD14-873B-E14A0EBA21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900" r="38623" b="39689"/>
          <a:stretch/>
        </p:blipFill>
        <p:spPr>
          <a:xfrm>
            <a:off x="4295800" y="4177787"/>
            <a:ext cx="3249142" cy="26642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4A97637-EB4C-9EE9-C597-24EF25D762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43500"/>
            <a:ext cx="11340000" cy="380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4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503E0-3FBB-BD14-873B-E14A0EBA2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1340000" cy="4969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C0960-ECE9-63C3-44B0-13551E1253D2}"/>
              </a:ext>
            </a:extLst>
          </p:cNvPr>
          <p:cNvSpPr/>
          <p:nvPr/>
        </p:nvSpPr>
        <p:spPr bwMode="white">
          <a:xfrm>
            <a:off x="7361003" y="4506503"/>
            <a:ext cx="390377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C553B1-2BC5-B3CC-1A04-6D042D923CFD}"/>
              </a:ext>
            </a:extLst>
          </p:cNvPr>
          <p:cNvSpPr/>
          <p:nvPr/>
        </p:nvSpPr>
        <p:spPr bwMode="white">
          <a:xfrm>
            <a:off x="8674958" y="4506503"/>
            <a:ext cx="1513904" cy="4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87FE23-14C3-F852-D598-4200196D2642}"/>
              </a:ext>
            </a:extLst>
          </p:cNvPr>
          <p:cNvSpPr/>
          <p:nvPr/>
        </p:nvSpPr>
        <p:spPr bwMode="white">
          <a:xfrm>
            <a:off x="6399341" y="5412631"/>
            <a:ext cx="2742166" cy="4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87784BE-C48B-34BF-9E1C-2DCF53D3D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06"/>
          <a:stretch/>
        </p:blipFill>
        <p:spPr>
          <a:xfrm>
            <a:off x="876680" y="1124744"/>
            <a:ext cx="11340000" cy="22322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2BBBA92-09DC-4551-2DF4-D6D6A9A3594F}"/>
              </a:ext>
            </a:extLst>
          </p:cNvPr>
          <p:cNvSpPr/>
          <p:nvPr/>
        </p:nvSpPr>
        <p:spPr bwMode="white">
          <a:xfrm>
            <a:off x="10102926" y="1372326"/>
            <a:ext cx="1037833" cy="38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94A28-3474-CBD8-C81B-E1DB277E183B}"/>
              </a:ext>
            </a:extLst>
          </p:cNvPr>
          <p:cNvSpPr/>
          <p:nvPr/>
        </p:nvSpPr>
        <p:spPr bwMode="white">
          <a:xfrm>
            <a:off x="1733606" y="2132857"/>
            <a:ext cx="3370579" cy="90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0503E0-3FBB-BD14-873B-E14A0EBA21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900" r="38623" b="39689"/>
          <a:stretch/>
        </p:blipFill>
        <p:spPr>
          <a:xfrm>
            <a:off x="4295800" y="3501008"/>
            <a:ext cx="324914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4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