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66" y="2957571"/>
            <a:ext cx="10666667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A8631-D3F0-339B-4E01-C9FA58D1A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720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AF480-0514-8766-0B9A-17F7CB8720C8}"/>
              </a:ext>
            </a:extLst>
          </p:cNvPr>
          <p:cNvSpPr/>
          <p:nvPr/>
        </p:nvSpPr>
        <p:spPr bwMode="white">
          <a:xfrm>
            <a:off x="10464367" y="3663151"/>
            <a:ext cx="371335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0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FC9CE-3F11-5BE1-CCC8-7AF465348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363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1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257EF-A08A-286E-FB51-D64139723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4336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33D7A-56E8-BAB9-14AA-8C92CF61D507}"/>
              </a:ext>
            </a:extLst>
          </p:cNvPr>
          <p:cNvSpPr/>
          <p:nvPr/>
        </p:nvSpPr>
        <p:spPr bwMode="white">
          <a:xfrm>
            <a:off x="10277167" y="982148"/>
            <a:ext cx="306614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6DB86-17C9-0699-334E-EE6FE72D1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56"/>
          <a:stretch/>
        </p:blipFill>
        <p:spPr>
          <a:xfrm>
            <a:off x="191344" y="1052736"/>
            <a:ext cx="11340000" cy="321817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1DA1AF-6B32-1822-BCD2-FF2F5E55C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44" b="47698"/>
          <a:stretch/>
        </p:blipFill>
        <p:spPr>
          <a:xfrm>
            <a:off x="569837" y="4160712"/>
            <a:ext cx="2388176" cy="270296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C1DA1AF-6B32-1822-BCD2-FF2F5E55C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3" t="464" r="19486" b="48461"/>
          <a:stretch/>
        </p:blipFill>
        <p:spPr>
          <a:xfrm>
            <a:off x="3242720" y="4221088"/>
            <a:ext cx="2826924" cy="27363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C1DA1AF-6B32-1822-BCD2-FF2F5E55C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61749"/>
          <a:stretch/>
        </p:blipFill>
        <p:spPr>
          <a:xfrm>
            <a:off x="6085939" y="4202672"/>
            <a:ext cx="2852766" cy="261075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C1DA1AF-6B32-1822-BCD2-FF2F5E55C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7" t="47394" r="19778"/>
          <a:stretch/>
        </p:blipFill>
        <p:spPr>
          <a:xfrm>
            <a:off x="8756636" y="4063868"/>
            <a:ext cx="2667956" cy="272318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9F86DB86-17C9-0699-334E-EE6FE72D1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50" t="77307"/>
          <a:stretch/>
        </p:blipFill>
        <p:spPr>
          <a:xfrm>
            <a:off x="10416480" y="3550827"/>
            <a:ext cx="2273628" cy="100811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C19E32-39AA-E47F-BC40-6CBBE55B25F4}"/>
              </a:ext>
            </a:extLst>
          </p:cNvPr>
          <p:cNvSpPr/>
          <p:nvPr/>
        </p:nvSpPr>
        <p:spPr bwMode="white">
          <a:xfrm>
            <a:off x="11153236" y="3815377"/>
            <a:ext cx="361813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A3CE7-83A9-71D8-CF60-2E8D4CA19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24000"/>
            <a:ext cx="11340000" cy="212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1E9B4-6EC9-63BA-3ADF-35769FC539D9}"/>
              </a:ext>
            </a:extLst>
          </p:cNvPr>
          <p:cNvSpPr/>
          <p:nvPr/>
        </p:nvSpPr>
        <p:spPr bwMode="white">
          <a:xfrm>
            <a:off x="10348093" y="2521136"/>
            <a:ext cx="361813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ABF17B-1532-7E4E-925A-5AE1C311E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57" b="47698"/>
          <a:stretch/>
        </p:blipFill>
        <p:spPr>
          <a:xfrm>
            <a:off x="191344" y="3068960"/>
            <a:ext cx="6240056" cy="3069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2ABF17B-1532-7E4E-925A-5AE1C311E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02" r="18022"/>
          <a:stretch/>
        </p:blipFill>
        <p:spPr>
          <a:xfrm>
            <a:off x="6096000" y="3204056"/>
            <a:ext cx="6312064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1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97F6C-E2D1-C119-F49A-BF63F2841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229" y="644352"/>
            <a:ext cx="9041308" cy="6220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5D5E1-906D-92A1-2EE1-C96CABE675A7}"/>
              </a:ext>
            </a:extLst>
          </p:cNvPr>
          <p:cNvSpPr/>
          <p:nvPr/>
        </p:nvSpPr>
        <p:spPr bwMode="white">
          <a:xfrm>
            <a:off x="9430220" y="1556792"/>
            <a:ext cx="626220" cy="51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37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B7119-6AFA-B85B-35A9-D887006A4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18361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AD1436-D2FF-9F23-BE05-2490300D3C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05" b="83193"/>
          <a:stretch/>
        </p:blipFill>
        <p:spPr>
          <a:xfrm>
            <a:off x="1390840" y="3897001"/>
            <a:ext cx="2664296" cy="87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D1436-D2FF-9F23-BE05-2490300D3C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0" r="8779"/>
          <a:stretch/>
        </p:blipFill>
        <p:spPr>
          <a:xfrm>
            <a:off x="1055440" y="1700808"/>
            <a:ext cx="10344512" cy="4284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7799B-0432-9FFD-F882-057EE7D0E0AF}"/>
              </a:ext>
            </a:extLst>
          </p:cNvPr>
          <p:cNvSpPr/>
          <p:nvPr/>
        </p:nvSpPr>
        <p:spPr bwMode="white">
          <a:xfrm>
            <a:off x="8348840" y="1906927"/>
            <a:ext cx="1237783" cy="3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38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A3CBF-BB04-BDEF-B3B3-BFB455918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2398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81FD2-FDCE-94AE-D549-C00C77BEA6F9}"/>
              </a:ext>
            </a:extLst>
          </p:cNvPr>
          <p:cNvSpPr/>
          <p:nvPr/>
        </p:nvSpPr>
        <p:spPr bwMode="white">
          <a:xfrm>
            <a:off x="8877970" y="881473"/>
            <a:ext cx="2400140" cy="59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5C4A6-84F7-FA15-22F1-1FCFA2A3717D}"/>
              </a:ext>
            </a:extLst>
          </p:cNvPr>
          <p:cNvSpPr/>
          <p:nvPr/>
        </p:nvSpPr>
        <p:spPr bwMode="white">
          <a:xfrm>
            <a:off x="2074315" y="1719079"/>
            <a:ext cx="4501101" cy="63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C3360F-2958-2762-AC13-940BE76FDEA8}"/>
              </a:ext>
            </a:extLst>
          </p:cNvPr>
          <p:cNvSpPr/>
          <p:nvPr/>
        </p:nvSpPr>
        <p:spPr bwMode="white">
          <a:xfrm>
            <a:off x="6685450" y="1745568"/>
            <a:ext cx="4592660" cy="56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48421C-CB0F-50F5-C352-905CAABE16A0}"/>
              </a:ext>
            </a:extLst>
          </p:cNvPr>
          <p:cNvSpPr/>
          <p:nvPr/>
        </p:nvSpPr>
        <p:spPr bwMode="white">
          <a:xfrm>
            <a:off x="2074314" y="2586553"/>
            <a:ext cx="7525437" cy="61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0FFFD-1627-9BD4-301C-6B621AD6CF51}"/>
              </a:ext>
            </a:extLst>
          </p:cNvPr>
          <p:cNvSpPr/>
          <p:nvPr/>
        </p:nvSpPr>
        <p:spPr bwMode="white">
          <a:xfrm>
            <a:off x="3071664" y="5097155"/>
            <a:ext cx="5047845" cy="56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4DE9D0-61DA-4ECE-73A3-3E26DA6FE439}"/>
              </a:ext>
            </a:extLst>
          </p:cNvPr>
          <p:cNvSpPr/>
          <p:nvPr/>
        </p:nvSpPr>
        <p:spPr bwMode="white">
          <a:xfrm>
            <a:off x="3111747" y="5887990"/>
            <a:ext cx="7568125" cy="56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9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E4303-68CC-05BD-D7F4-8694AA10D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100394" cy="606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1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5BBC3-84A8-6281-17D9-D043079B9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73071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3EAA3-79C0-116C-8CD2-6022B848D8DB}"/>
              </a:ext>
            </a:extLst>
          </p:cNvPr>
          <p:cNvSpPr/>
          <p:nvPr/>
        </p:nvSpPr>
        <p:spPr bwMode="white">
          <a:xfrm>
            <a:off x="8783481" y="2922297"/>
            <a:ext cx="1895488" cy="41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5A350-97A1-9FA5-4018-1605352C5B6B}"/>
              </a:ext>
            </a:extLst>
          </p:cNvPr>
          <p:cNvSpPr/>
          <p:nvPr/>
        </p:nvSpPr>
        <p:spPr bwMode="white">
          <a:xfrm>
            <a:off x="2655827" y="3690531"/>
            <a:ext cx="3268082" cy="42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B4AB2-D7E9-6A6E-CCE9-34A67FE2134F}"/>
              </a:ext>
            </a:extLst>
          </p:cNvPr>
          <p:cNvSpPr/>
          <p:nvPr/>
        </p:nvSpPr>
        <p:spPr bwMode="white">
          <a:xfrm>
            <a:off x="7799552" y="3690531"/>
            <a:ext cx="983929" cy="42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596E1C-B444-C6E8-7E87-1044180A552D}"/>
              </a:ext>
            </a:extLst>
          </p:cNvPr>
          <p:cNvSpPr/>
          <p:nvPr/>
        </p:nvSpPr>
        <p:spPr bwMode="white">
          <a:xfrm>
            <a:off x="4142804" y="4409864"/>
            <a:ext cx="5528956" cy="47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8A8E50-576B-01CA-9043-51D0B62C096D}"/>
              </a:ext>
            </a:extLst>
          </p:cNvPr>
          <p:cNvSpPr/>
          <p:nvPr/>
        </p:nvSpPr>
        <p:spPr bwMode="white">
          <a:xfrm>
            <a:off x="7157610" y="5243344"/>
            <a:ext cx="1421615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6F54B1-6010-DCC3-5EA1-40173C53B7E1}"/>
              </a:ext>
            </a:extLst>
          </p:cNvPr>
          <p:cNvSpPr/>
          <p:nvPr/>
        </p:nvSpPr>
        <p:spPr bwMode="white">
          <a:xfrm>
            <a:off x="3154209" y="6019751"/>
            <a:ext cx="874212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F9F30-73DA-7E01-0FB1-02B21BF9C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3363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40D33-2E26-91AC-43EB-0A2DBC76F31B}"/>
              </a:ext>
            </a:extLst>
          </p:cNvPr>
          <p:cNvSpPr/>
          <p:nvPr/>
        </p:nvSpPr>
        <p:spPr bwMode="white">
          <a:xfrm>
            <a:off x="3588135" y="1889584"/>
            <a:ext cx="2490937" cy="6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7CA10-5598-421B-3AD7-81C098D7C2CB}"/>
              </a:ext>
            </a:extLst>
          </p:cNvPr>
          <p:cNvSpPr/>
          <p:nvPr/>
        </p:nvSpPr>
        <p:spPr bwMode="white">
          <a:xfrm>
            <a:off x="10376900" y="2853743"/>
            <a:ext cx="495113" cy="4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10880C-3BC6-D85E-E814-8D79E9D0C34D}"/>
              </a:ext>
            </a:extLst>
          </p:cNvPr>
          <p:cNvSpPr/>
          <p:nvPr/>
        </p:nvSpPr>
        <p:spPr bwMode="white">
          <a:xfrm>
            <a:off x="1817152" y="3692308"/>
            <a:ext cx="2675516" cy="4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F9C0938-BC26-62D5-5E9C-6C54D8507A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t="43000" r="48783"/>
          <a:stretch/>
        </p:blipFill>
        <p:spPr>
          <a:xfrm>
            <a:off x="8040216" y="4599353"/>
            <a:ext cx="2239960" cy="210566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2DE4303-68CC-05BD-D7F4-8694AA10D0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9" t="66164" r="18537"/>
          <a:stretch/>
        </p:blipFill>
        <p:spPr>
          <a:xfrm>
            <a:off x="1487488" y="4568093"/>
            <a:ext cx="6283852" cy="20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2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C0938-BC26-62D5-5E9C-6C54D8507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1"/>
          <a:stretch/>
        </p:blipFill>
        <p:spPr>
          <a:xfrm>
            <a:off x="1631504" y="1196752"/>
            <a:ext cx="9361040" cy="54627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3C6B9-4D22-EF16-782A-75E58CD1B609}"/>
              </a:ext>
            </a:extLst>
          </p:cNvPr>
          <p:cNvSpPr/>
          <p:nvPr/>
        </p:nvSpPr>
        <p:spPr bwMode="white">
          <a:xfrm>
            <a:off x="10210294" y="1301622"/>
            <a:ext cx="542720" cy="45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545BF-1388-2A3D-FAB2-BEB4F949FFA4}"/>
              </a:ext>
            </a:extLst>
          </p:cNvPr>
          <p:cNvSpPr/>
          <p:nvPr/>
        </p:nvSpPr>
        <p:spPr bwMode="white">
          <a:xfrm>
            <a:off x="1593418" y="1961592"/>
            <a:ext cx="411790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9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385D1-EEA4-1218-6051-751FDAB9C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489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E6119-2C7B-172B-155D-E057F3E5E884}"/>
              </a:ext>
            </a:extLst>
          </p:cNvPr>
          <p:cNvSpPr/>
          <p:nvPr/>
        </p:nvSpPr>
        <p:spPr bwMode="white">
          <a:xfrm>
            <a:off x="9931168" y="1281473"/>
            <a:ext cx="714105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79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3C22F-3868-22A9-C04F-A4CD28AA6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32307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BD6D0B-2B9D-4469-529C-4E0184F92C9A}"/>
              </a:ext>
            </a:extLst>
          </p:cNvPr>
          <p:cNvSpPr/>
          <p:nvPr/>
        </p:nvSpPr>
        <p:spPr bwMode="white">
          <a:xfrm>
            <a:off x="6143368" y="2825688"/>
            <a:ext cx="792088" cy="109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CDA1BB-4525-9D55-B0DA-A2432FF732FB}"/>
              </a:ext>
            </a:extLst>
          </p:cNvPr>
          <p:cNvSpPr/>
          <p:nvPr/>
        </p:nvSpPr>
        <p:spPr bwMode="white">
          <a:xfrm>
            <a:off x="2614976" y="4193840"/>
            <a:ext cx="2653090" cy="6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3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DE943-F78B-9C7F-249B-C60B4C7C0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69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B9952-7ABC-06C2-F6FA-FFB9519459E7}"/>
              </a:ext>
            </a:extLst>
          </p:cNvPr>
          <p:cNvSpPr/>
          <p:nvPr/>
        </p:nvSpPr>
        <p:spPr bwMode="white">
          <a:xfrm>
            <a:off x="7964493" y="2544193"/>
            <a:ext cx="523677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F2ED81-3416-3EDD-D27B-82AEC25865C5}"/>
              </a:ext>
            </a:extLst>
          </p:cNvPr>
          <p:cNvSpPr/>
          <p:nvPr/>
        </p:nvSpPr>
        <p:spPr bwMode="white">
          <a:xfrm>
            <a:off x="5435873" y="3329744"/>
            <a:ext cx="2404842" cy="50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7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E1F80-0F11-08B3-ABAA-64D4E1D02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63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9142C-EBA6-D3FB-6423-7F50D1BA7AA3}"/>
              </a:ext>
            </a:extLst>
          </p:cNvPr>
          <p:cNvSpPr/>
          <p:nvPr/>
        </p:nvSpPr>
        <p:spPr bwMode="white">
          <a:xfrm>
            <a:off x="7726364" y="3545768"/>
            <a:ext cx="2377444" cy="61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3298A-EB22-5D1A-5F6E-DD2EFA805588}"/>
              </a:ext>
            </a:extLst>
          </p:cNvPr>
          <p:cNvSpPr/>
          <p:nvPr/>
        </p:nvSpPr>
        <p:spPr bwMode="white">
          <a:xfrm>
            <a:off x="4689034" y="4591328"/>
            <a:ext cx="1028312" cy="4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6FAB1-9462-8D3C-52B4-5ECA6DE3A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53038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D8B2A-ABAE-28B4-6871-25E0134DE167}"/>
              </a:ext>
            </a:extLst>
          </p:cNvPr>
          <p:cNvSpPr/>
          <p:nvPr/>
        </p:nvSpPr>
        <p:spPr bwMode="white">
          <a:xfrm>
            <a:off x="1966904" y="2105608"/>
            <a:ext cx="2448398" cy="69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EA0FE-6F07-F6D2-4D8A-2B89CCE67636}"/>
              </a:ext>
            </a:extLst>
          </p:cNvPr>
          <p:cNvSpPr/>
          <p:nvPr/>
        </p:nvSpPr>
        <p:spPr bwMode="white">
          <a:xfrm>
            <a:off x="2330114" y="3113720"/>
            <a:ext cx="4317310" cy="59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06C401-2C26-D27E-D69D-67CD7890AE1F}"/>
              </a:ext>
            </a:extLst>
          </p:cNvPr>
          <p:cNvSpPr/>
          <p:nvPr/>
        </p:nvSpPr>
        <p:spPr bwMode="white">
          <a:xfrm>
            <a:off x="5062759" y="4769904"/>
            <a:ext cx="2304745" cy="73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400D7D-BA9C-886D-AB35-0FB756AD175F}"/>
              </a:ext>
            </a:extLst>
          </p:cNvPr>
          <p:cNvSpPr/>
          <p:nvPr/>
        </p:nvSpPr>
        <p:spPr bwMode="white">
          <a:xfrm>
            <a:off x="9985328" y="5020493"/>
            <a:ext cx="1085440" cy="4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C71BAC-453A-83ED-2FF6-CB64709036AC}"/>
              </a:ext>
            </a:extLst>
          </p:cNvPr>
          <p:cNvSpPr/>
          <p:nvPr/>
        </p:nvSpPr>
        <p:spPr bwMode="white">
          <a:xfrm>
            <a:off x="1701700" y="5778016"/>
            <a:ext cx="1273315" cy="61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1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71ED2-60CB-E440-3CAC-0A07042043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/>
        </p:blipFill>
        <p:spPr>
          <a:xfrm>
            <a:off x="1487488" y="515120"/>
            <a:ext cx="9833304" cy="37059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0A0B2-E3AA-A58F-5C63-E94583EA6FE6}"/>
              </a:ext>
            </a:extLst>
          </p:cNvPr>
          <p:cNvSpPr/>
          <p:nvPr/>
        </p:nvSpPr>
        <p:spPr bwMode="white">
          <a:xfrm>
            <a:off x="9840416" y="3611464"/>
            <a:ext cx="562423" cy="44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9271ED2-60CB-E440-3CAC-0A07042043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3" t="50313" r="56231"/>
          <a:stretch/>
        </p:blipFill>
        <p:spPr>
          <a:xfrm>
            <a:off x="-152604" y="3816849"/>
            <a:ext cx="2792220" cy="29156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D010024-13F9-6248-A0EF-3257C9BE67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63"/>
          <a:stretch/>
        </p:blipFill>
        <p:spPr>
          <a:xfrm>
            <a:off x="6240016" y="4221088"/>
            <a:ext cx="2376264" cy="258370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9271ED2-60CB-E440-3CAC-0A07042043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6" t="50313" r="10267"/>
          <a:stretch/>
        </p:blipFill>
        <p:spPr>
          <a:xfrm>
            <a:off x="3271596" y="3816849"/>
            <a:ext cx="2536372" cy="291567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D010024-13F9-6248-A0EF-3257C9BE67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6" r="23383"/>
          <a:stretch/>
        </p:blipFill>
        <p:spPr>
          <a:xfrm>
            <a:off x="9400618" y="4220074"/>
            <a:ext cx="2544920" cy="258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4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0714F-3615-13DF-89C5-B9AD4B576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677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05CCF-6784-9950-50E6-4FD469FCD6CD}"/>
              </a:ext>
            </a:extLst>
          </p:cNvPr>
          <p:cNvSpPr/>
          <p:nvPr/>
        </p:nvSpPr>
        <p:spPr bwMode="white">
          <a:xfrm>
            <a:off x="10454845" y="1770548"/>
            <a:ext cx="371335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6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E19C2-5E18-6B61-25A4-6781D91CF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8203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5B8BB-0C28-7FA3-3C19-E265AB4D9430}"/>
              </a:ext>
            </a:extLst>
          </p:cNvPr>
          <p:cNvSpPr/>
          <p:nvPr/>
        </p:nvSpPr>
        <p:spPr bwMode="white">
          <a:xfrm>
            <a:off x="9955619" y="1884863"/>
            <a:ext cx="288592" cy="3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4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