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60" r:id="rId3"/>
    <p:sldId id="359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49" r:id="rId12"/>
    <p:sldId id="348" r:id="rId13"/>
    <p:sldId id="346" r:id="rId14"/>
    <p:sldId id="345" r:id="rId15"/>
    <p:sldId id="344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61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62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A46F6-6A2C-89C1-FB28-2DBB09E70B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51767"/>
          <a:stretch/>
        </p:blipFill>
        <p:spPr>
          <a:xfrm>
            <a:off x="2687940" y="2974572"/>
            <a:ext cx="6816120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B8572-E3FC-8D92-2E64-A5EBA0E51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00012"/>
            <a:ext cx="11340000" cy="1482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21466-9E61-31CD-019B-E25C74315E31}"/>
              </a:ext>
            </a:extLst>
          </p:cNvPr>
          <p:cNvSpPr/>
          <p:nvPr/>
        </p:nvSpPr>
        <p:spPr bwMode="white">
          <a:xfrm>
            <a:off x="10856891" y="1648716"/>
            <a:ext cx="285642" cy="30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43F593-97FF-C241-A34B-7BA85D393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882672"/>
            <a:ext cx="11340000" cy="29225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5E2E7-202C-ADE4-9E3C-FFE012AA708C}"/>
              </a:ext>
            </a:extLst>
          </p:cNvPr>
          <p:cNvSpPr/>
          <p:nvPr/>
        </p:nvSpPr>
        <p:spPr bwMode="white">
          <a:xfrm>
            <a:off x="10847370" y="3875971"/>
            <a:ext cx="276120" cy="3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19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DA4A3-F257-D4D0-5C72-BCAEE6FBC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644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74052-2456-D1B0-4AC9-FB11ED0D6159}"/>
              </a:ext>
            </a:extLst>
          </p:cNvPr>
          <p:cNvSpPr/>
          <p:nvPr/>
        </p:nvSpPr>
        <p:spPr bwMode="white">
          <a:xfrm>
            <a:off x="10863071" y="1281561"/>
            <a:ext cx="295163" cy="3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15603-EE0A-0095-0A75-3F65F41CE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06174"/>
            <a:ext cx="11340000" cy="14655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274504-5747-B910-20D0-7C973F204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2871742"/>
            <a:ext cx="11340000" cy="27174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868B0-52CD-432C-EF4A-F13E17E7D4DA}"/>
              </a:ext>
            </a:extLst>
          </p:cNvPr>
          <p:cNvSpPr/>
          <p:nvPr/>
        </p:nvSpPr>
        <p:spPr bwMode="white">
          <a:xfrm>
            <a:off x="10776561" y="3729899"/>
            <a:ext cx="304685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01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6ED97-06CE-D545-5A76-57CB9F632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61720"/>
            <a:ext cx="11340000" cy="4127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8D3BA-A049-79C9-7033-32C491CCF3BD}"/>
              </a:ext>
            </a:extLst>
          </p:cNvPr>
          <p:cNvSpPr/>
          <p:nvPr/>
        </p:nvSpPr>
        <p:spPr bwMode="white">
          <a:xfrm>
            <a:off x="10791063" y="2348231"/>
            <a:ext cx="295163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84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90228-AD81-5B41-A9AE-02DC5CA10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610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A4D57-D8F9-470F-B0EE-4905F37E44C7}"/>
              </a:ext>
            </a:extLst>
          </p:cNvPr>
          <p:cNvSpPr/>
          <p:nvPr/>
        </p:nvSpPr>
        <p:spPr bwMode="white">
          <a:xfrm>
            <a:off x="10834507" y="2048661"/>
            <a:ext cx="352292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3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C699A-E286-A40E-13EC-D9E2743B4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28114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2C1E7-22AB-8B06-8C26-385BC7B59CB2}"/>
              </a:ext>
            </a:extLst>
          </p:cNvPr>
          <p:cNvSpPr/>
          <p:nvPr/>
        </p:nvSpPr>
        <p:spPr bwMode="white">
          <a:xfrm>
            <a:off x="10828327" y="3359118"/>
            <a:ext cx="304686" cy="3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A3C0EE-CE73-C026-9190-27B91C8E1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1"/>
          <a:stretch/>
        </p:blipFill>
        <p:spPr>
          <a:xfrm>
            <a:off x="1991544" y="3068960"/>
            <a:ext cx="8640960" cy="37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B0FCF-2202-AF64-665F-C580FA667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340000" cy="34609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A3C0EE-CE73-C026-9190-27B91C8E1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1"/>
          <a:stretch/>
        </p:blipFill>
        <p:spPr>
          <a:xfrm>
            <a:off x="3215680" y="3789040"/>
            <a:ext cx="6912768" cy="296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78313-004A-88F4-5049-70F0CFDEA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435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5E68C-CB87-5248-9131-3CDC0D0D3734}"/>
              </a:ext>
            </a:extLst>
          </p:cNvPr>
          <p:cNvSpPr/>
          <p:nvPr/>
        </p:nvSpPr>
        <p:spPr bwMode="white">
          <a:xfrm>
            <a:off x="4483726" y="3256248"/>
            <a:ext cx="561763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0CFC5-1ABF-E674-DB7F-554100DFCD9D}"/>
              </a:ext>
            </a:extLst>
          </p:cNvPr>
          <p:cNvSpPr/>
          <p:nvPr/>
        </p:nvSpPr>
        <p:spPr bwMode="white">
          <a:xfrm>
            <a:off x="7568663" y="3218077"/>
            <a:ext cx="952141" cy="41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96755-4A81-211F-FF41-A3F2EDB2715D}"/>
              </a:ext>
            </a:extLst>
          </p:cNvPr>
          <p:cNvSpPr/>
          <p:nvPr/>
        </p:nvSpPr>
        <p:spPr bwMode="white">
          <a:xfrm>
            <a:off x="3047024" y="3895601"/>
            <a:ext cx="2312671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9F6B36-8108-267A-3859-E7213E5A1AFE}"/>
              </a:ext>
            </a:extLst>
          </p:cNvPr>
          <p:cNvSpPr/>
          <p:nvPr/>
        </p:nvSpPr>
        <p:spPr bwMode="white">
          <a:xfrm>
            <a:off x="7663877" y="3895600"/>
            <a:ext cx="2151837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FE9DC3-D50E-9371-5EF7-C2CFB827882E}"/>
              </a:ext>
            </a:extLst>
          </p:cNvPr>
          <p:cNvSpPr/>
          <p:nvPr/>
        </p:nvSpPr>
        <p:spPr bwMode="white">
          <a:xfrm>
            <a:off x="3969570" y="4563582"/>
            <a:ext cx="5486166" cy="41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7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F2A0A-AAB0-2B1D-8EF3-40192C10D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675867" cy="5828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75717-04E0-BE12-9424-7FBAFAA8297C}"/>
              </a:ext>
            </a:extLst>
          </p:cNvPr>
          <p:cNvSpPr/>
          <p:nvPr/>
        </p:nvSpPr>
        <p:spPr bwMode="white">
          <a:xfrm>
            <a:off x="6744072" y="2497285"/>
            <a:ext cx="360040" cy="35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BFF5F-1B0C-B480-F36A-B3A2CF9D66A7}"/>
              </a:ext>
            </a:extLst>
          </p:cNvPr>
          <p:cNvSpPr/>
          <p:nvPr/>
        </p:nvSpPr>
        <p:spPr bwMode="white">
          <a:xfrm>
            <a:off x="7866152" y="4422642"/>
            <a:ext cx="815704" cy="37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FC220-94F3-BD31-A509-891B374AE4C7}"/>
              </a:ext>
            </a:extLst>
          </p:cNvPr>
          <p:cNvSpPr/>
          <p:nvPr/>
        </p:nvSpPr>
        <p:spPr bwMode="white">
          <a:xfrm>
            <a:off x="3560181" y="6371274"/>
            <a:ext cx="1945141" cy="35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1F87F-1AB9-EA60-7D56-9F5B436A3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5687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C70A7-97D1-1B06-8EBF-0B208EC10A46}"/>
              </a:ext>
            </a:extLst>
          </p:cNvPr>
          <p:cNvSpPr/>
          <p:nvPr/>
        </p:nvSpPr>
        <p:spPr bwMode="white">
          <a:xfrm>
            <a:off x="3546838" y="3253268"/>
            <a:ext cx="5265340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C5256-3493-5943-B378-85C821D16D07}"/>
              </a:ext>
            </a:extLst>
          </p:cNvPr>
          <p:cNvSpPr/>
          <p:nvPr/>
        </p:nvSpPr>
        <p:spPr bwMode="white">
          <a:xfrm>
            <a:off x="9973790" y="3272321"/>
            <a:ext cx="127586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8C3343-CBC3-BF87-8B97-052222850E93}"/>
              </a:ext>
            </a:extLst>
          </p:cNvPr>
          <p:cNvSpPr/>
          <p:nvPr/>
        </p:nvSpPr>
        <p:spPr bwMode="white">
          <a:xfrm>
            <a:off x="1461649" y="3948675"/>
            <a:ext cx="4189420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7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901F-C1FF-8FF1-D048-0723B4A33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2736"/>
            <a:ext cx="11340000" cy="57298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87780-4C02-03D5-10D7-4C5B47F134DE}"/>
              </a:ext>
            </a:extLst>
          </p:cNvPr>
          <p:cNvSpPr/>
          <p:nvPr/>
        </p:nvSpPr>
        <p:spPr bwMode="white">
          <a:xfrm>
            <a:off x="10909857" y="4847191"/>
            <a:ext cx="295163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85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81360-A607-7D65-9D5C-1EEE68353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83" y="1017384"/>
            <a:ext cx="106742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3251D-59B9-1176-8FAF-1FE928AD4D52}"/>
              </a:ext>
            </a:extLst>
          </p:cNvPr>
          <p:cNvSpPr/>
          <p:nvPr/>
        </p:nvSpPr>
        <p:spPr bwMode="white">
          <a:xfrm>
            <a:off x="7615575" y="2470925"/>
            <a:ext cx="824540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E6619-EDC1-1E45-F382-B66CA242471B}"/>
              </a:ext>
            </a:extLst>
          </p:cNvPr>
          <p:cNvSpPr/>
          <p:nvPr/>
        </p:nvSpPr>
        <p:spPr bwMode="white">
          <a:xfrm>
            <a:off x="3734859" y="3170778"/>
            <a:ext cx="439157" cy="3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E78D5-DF96-243B-C559-18E72CBFEA2F}"/>
              </a:ext>
            </a:extLst>
          </p:cNvPr>
          <p:cNvSpPr/>
          <p:nvPr/>
        </p:nvSpPr>
        <p:spPr bwMode="white">
          <a:xfrm>
            <a:off x="2444275" y="3654432"/>
            <a:ext cx="8017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EF46F-245A-FD0B-DE8D-3EEA48E02D47}"/>
              </a:ext>
            </a:extLst>
          </p:cNvPr>
          <p:cNvSpPr/>
          <p:nvPr/>
        </p:nvSpPr>
        <p:spPr bwMode="white">
          <a:xfrm>
            <a:off x="6126343" y="4400006"/>
            <a:ext cx="1489231" cy="112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364664-F289-77AB-17A1-6B254F1C8BD3}"/>
              </a:ext>
            </a:extLst>
          </p:cNvPr>
          <p:cNvSpPr/>
          <p:nvPr/>
        </p:nvSpPr>
        <p:spPr bwMode="white">
          <a:xfrm>
            <a:off x="2390500" y="5709989"/>
            <a:ext cx="770765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79525D-9C52-DF21-DE09-CF1C1C95F7BE}"/>
              </a:ext>
            </a:extLst>
          </p:cNvPr>
          <p:cNvSpPr/>
          <p:nvPr/>
        </p:nvSpPr>
        <p:spPr bwMode="white">
          <a:xfrm>
            <a:off x="2793808" y="6356007"/>
            <a:ext cx="618405" cy="32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54580-8F4D-5AE0-4626-0AD8103E1C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22"/>
          <a:stretch/>
        </p:blipFill>
        <p:spPr>
          <a:xfrm>
            <a:off x="191344" y="1988840"/>
            <a:ext cx="11340000" cy="2781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CEFA0-08F9-5794-C6C8-FC04EB94174B}"/>
              </a:ext>
            </a:extLst>
          </p:cNvPr>
          <p:cNvSpPr/>
          <p:nvPr/>
        </p:nvSpPr>
        <p:spPr bwMode="white">
          <a:xfrm>
            <a:off x="4037993" y="4184093"/>
            <a:ext cx="1685289" cy="38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9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D078C-DFED-3E09-330F-C75236C645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5"/>
          <a:stretch/>
        </p:blipFill>
        <p:spPr>
          <a:xfrm>
            <a:off x="1019171" y="1948031"/>
            <a:ext cx="10944252" cy="4509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9FECE-F072-4A83-36F4-2ED172D15D52}"/>
              </a:ext>
            </a:extLst>
          </p:cNvPr>
          <p:cNvSpPr/>
          <p:nvPr/>
        </p:nvSpPr>
        <p:spPr bwMode="white">
          <a:xfrm>
            <a:off x="9611006" y="4661291"/>
            <a:ext cx="827021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2FB8D-9475-9845-6D5D-B1BDECF6F40B}"/>
              </a:ext>
            </a:extLst>
          </p:cNvPr>
          <p:cNvSpPr/>
          <p:nvPr/>
        </p:nvSpPr>
        <p:spPr bwMode="white">
          <a:xfrm>
            <a:off x="6339676" y="5323510"/>
            <a:ext cx="836210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3154580-8F4D-5AE0-4626-0AD8103E1C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3"/>
          <a:stretch/>
        </p:blipFill>
        <p:spPr>
          <a:xfrm>
            <a:off x="407368" y="1268760"/>
            <a:ext cx="11340000" cy="67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D078C-DFED-3E09-330F-C75236C645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45"/>
          <a:stretch/>
        </p:blipFill>
        <p:spPr>
          <a:xfrm>
            <a:off x="983432" y="1628800"/>
            <a:ext cx="10944252" cy="13587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083DA-EB8D-7BA2-8AE3-54657B27BF9B}"/>
              </a:ext>
            </a:extLst>
          </p:cNvPr>
          <p:cNvSpPr/>
          <p:nvPr/>
        </p:nvSpPr>
        <p:spPr bwMode="white">
          <a:xfrm>
            <a:off x="8270411" y="1700808"/>
            <a:ext cx="2985525" cy="48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5A0AB5-5058-9F9E-E43C-6AB2CD92C2B3}"/>
              </a:ext>
            </a:extLst>
          </p:cNvPr>
          <p:cNvSpPr/>
          <p:nvPr/>
        </p:nvSpPr>
        <p:spPr bwMode="white">
          <a:xfrm>
            <a:off x="1599102" y="2276872"/>
            <a:ext cx="3968201" cy="55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F5D078C-DFED-3E09-330F-C75236C645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8" r="8354" b="57516"/>
          <a:stretch/>
        </p:blipFill>
        <p:spPr>
          <a:xfrm>
            <a:off x="1415480" y="3140968"/>
            <a:ext cx="10029976" cy="192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1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1B51C-B0D3-F0AB-D710-3E7BB71BB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956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0F215-0608-0DED-99F3-D29353C8AF6B}"/>
              </a:ext>
            </a:extLst>
          </p:cNvPr>
          <p:cNvSpPr/>
          <p:nvPr/>
        </p:nvSpPr>
        <p:spPr bwMode="white">
          <a:xfrm>
            <a:off x="5592373" y="5600361"/>
            <a:ext cx="485591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BB2B2-E40B-917F-9EC7-2EC87C64DAFB}"/>
              </a:ext>
            </a:extLst>
          </p:cNvPr>
          <p:cNvSpPr/>
          <p:nvPr/>
        </p:nvSpPr>
        <p:spPr bwMode="white">
          <a:xfrm>
            <a:off x="7810862" y="5600361"/>
            <a:ext cx="447506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3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B9B66-14C5-05CA-4A38-754483045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340000" cy="4101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D10C7-16B4-6ED8-3824-4DC6D38DDFE6}"/>
              </a:ext>
            </a:extLst>
          </p:cNvPr>
          <p:cNvSpPr/>
          <p:nvPr/>
        </p:nvSpPr>
        <p:spPr bwMode="white">
          <a:xfrm>
            <a:off x="4056831" y="1229675"/>
            <a:ext cx="837884" cy="36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D11102-A048-4F68-7C6C-2DE60201212E}"/>
              </a:ext>
            </a:extLst>
          </p:cNvPr>
          <p:cNvSpPr/>
          <p:nvPr/>
        </p:nvSpPr>
        <p:spPr bwMode="white">
          <a:xfrm>
            <a:off x="5342221" y="1945120"/>
            <a:ext cx="1094962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2B4F7E-E4C0-C942-25A4-3F81C6D75F12}"/>
              </a:ext>
            </a:extLst>
          </p:cNvPr>
          <p:cNvSpPr/>
          <p:nvPr/>
        </p:nvSpPr>
        <p:spPr bwMode="white">
          <a:xfrm>
            <a:off x="3733103" y="3113720"/>
            <a:ext cx="1367409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9495A1-2383-62E8-E030-40459C9B676F}"/>
              </a:ext>
            </a:extLst>
          </p:cNvPr>
          <p:cNvSpPr/>
          <p:nvPr/>
        </p:nvSpPr>
        <p:spPr bwMode="white">
          <a:xfrm>
            <a:off x="1914513" y="4654272"/>
            <a:ext cx="856926" cy="35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EB1B51C-B0D3-F0AB-D710-3E7BB71BB8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9" t="39226" r="23801" b="14284"/>
          <a:stretch/>
        </p:blipFill>
        <p:spPr>
          <a:xfrm>
            <a:off x="6240016" y="4581127"/>
            <a:ext cx="5472608" cy="23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4A7F5-99FC-7CF6-7846-F53524368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1317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1D554A-1FD0-6737-EDF4-61674C4C58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/>
        </p:blipFill>
        <p:spPr>
          <a:xfrm>
            <a:off x="6023992" y="4294322"/>
            <a:ext cx="5184576" cy="256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2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342D1-8184-4FFC-25A5-F346556BA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24744"/>
            <a:ext cx="11340000" cy="2021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9B889-1132-3506-ECAF-10EFB24A474B}"/>
              </a:ext>
            </a:extLst>
          </p:cNvPr>
          <p:cNvSpPr/>
          <p:nvPr/>
        </p:nvSpPr>
        <p:spPr bwMode="white">
          <a:xfrm>
            <a:off x="6184268" y="1258208"/>
            <a:ext cx="837884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E1B255-67A0-765F-5CE6-EDF71CE778D2}"/>
              </a:ext>
            </a:extLst>
          </p:cNvPr>
          <p:cNvSpPr/>
          <p:nvPr/>
        </p:nvSpPr>
        <p:spPr bwMode="white">
          <a:xfrm>
            <a:off x="2737518" y="1935063"/>
            <a:ext cx="828362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F93B1-392B-7A2A-BE50-F946A9C64E36}"/>
              </a:ext>
            </a:extLst>
          </p:cNvPr>
          <p:cNvSpPr/>
          <p:nvPr/>
        </p:nvSpPr>
        <p:spPr bwMode="white">
          <a:xfrm>
            <a:off x="6945981" y="1944596"/>
            <a:ext cx="428463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3D45B7-8635-48E6-765B-8093CD9F2EB1}"/>
              </a:ext>
            </a:extLst>
          </p:cNvPr>
          <p:cNvSpPr/>
          <p:nvPr/>
        </p:nvSpPr>
        <p:spPr bwMode="white">
          <a:xfrm>
            <a:off x="10811674" y="1925530"/>
            <a:ext cx="428463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419185-6613-FB1E-21D9-232163906E10}"/>
              </a:ext>
            </a:extLst>
          </p:cNvPr>
          <p:cNvSpPr/>
          <p:nvPr/>
        </p:nvSpPr>
        <p:spPr bwMode="white">
          <a:xfrm>
            <a:off x="1433085" y="2611918"/>
            <a:ext cx="1285390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B1D554A-1FD0-6737-EDF4-61674C4C5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/>
        </p:blipFill>
        <p:spPr>
          <a:xfrm>
            <a:off x="2729774" y="2807348"/>
            <a:ext cx="7344816" cy="363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CB459-6128-A64F-3962-D64AACA9E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2943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CF25E-1B6F-81E5-E857-0865702C2AD6}"/>
              </a:ext>
            </a:extLst>
          </p:cNvPr>
          <p:cNvSpPr/>
          <p:nvPr/>
        </p:nvSpPr>
        <p:spPr bwMode="white">
          <a:xfrm>
            <a:off x="6898095" y="1025489"/>
            <a:ext cx="4658457" cy="61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21277B-A53F-DD75-CBFC-0FCDF16A1530}"/>
              </a:ext>
            </a:extLst>
          </p:cNvPr>
          <p:cNvSpPr/>
          <p:nvPr/>
        </p:nvSpPr>
        <p:spPr bwMode="white">
          <a:xfrm>
            <a:off x="1480413" y="1978182"/>
            <a:ext cx="828362" cy="39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896517-B51C-8CD2-E3C2-E7A8776B3356}"/>
              </a:ext>
            </a:extLst>
          </p:cNvPr>
          <p:cNvSpPr/>
          <p:nvPr/>
        </p:nvSpPr>
        <p:spPr bwMode="white">
          <a:xfrm>
            <a:off x="7740128" y="2609664"/>
            <a:ext cx="3537816" cy="7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3A08AF-4BBE-8A26-50CD-EC0B36910AE4}"/>
              </a:ext>
            </a:extLst>
          </p:cNvPr>
          <p:cNvSpPr/>
          <p:nvPr/>
        </p:nvSpPr>
        <p:spPr bwMode="white">
          <a:xfrm>
            <a:off x="1451848" y="3658765"/>
            <a:ext cx="1313954" cy="37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B1D554A-1FD0-6737-EDF4-61674C4C58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6"/>
          <a:stretch/>
        </p:blipFill>
        <p:spPr>
          <a:xfrm>
            <a:off x="3791744" y="3519608"/>
            <a:ext cx="6552728" cy="333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7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345BA-1F84-DC74-AD28-C53072AFC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922802" cy="611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4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6CB17-1931-9E2E-C19A-D7D646E9E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87386"/>
            <a:ext cx="11340000" cy="4289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82A81-D2D0-7676-5912-92BB381BC3C9}"/>
              </a:ext>
            </a:extLst>
          </p:cNvPr>
          <p:cNvSpPr/>
          <p:nvPr/>
        </p:nvSpPr>
        <p:spPr bwMode="white">
          <a:xfrm>
            <a:off x="10847370" y="2521628"/>
            <a:ext cx="304685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6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0FED5-B3CD-C779-6542-A703ACB23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39"/>
          <a:stretch/>
        </p:blipFill>
        <p:spPr>
          <a:xfrm>
            <a:off x="852000" y="1340768"/>
            <a:ext cx="11340000" cy="2304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84C6A-F6B8-5380-C720-2D9EE2E70891}"/>
              </a:ext>
            </a:extLst>
          </p:cNvPr>
          <p:cNvSpPr/>
          <p:nvPr/>
        </p:nvSpPr>
        <p:spPr bwMode="white">
          <a:xfrm>
            <a:off x="1880312" y="3036277"/>
            <a:ext cx="3846649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E345BA-1F84-DC74-AD28-C53072AFC8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34140" r="59362" b="23172"/>
          <a:stretch/>
        </p:blipFill>
        <p:spPr>
          <a:xfrm>
            <a:off x="4079776" y="2780928"/>
            <a:ext cx="3744416" cy="261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6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0FED5-B3CD-C779-6542-A703ACB23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0"/>
          <a:stretch/>
        </p:blipFill>
        <p:spPr>
          <a:xfrm>
            <a:off x="852000" y="1412776"/>
            <a:ext cx="11340000" cy="21821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2029DB-577E-ABD0-E495-C3ADDB892DFF}"/>
              </a:ext>
            </a:extLst>
          </p:cNvPr>
          <p:cNvSpPr/>
          <p:nvPr/>
        </p:nvSpPr>
        <p:spPr bwMode="white">
          <a:xfrm>
            <a:off x="2718196" y="2985333"/>
            <a:ext cx="2094710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D8089-A56E-9DFD-B76D-67B3441E1D45}"/>
              </a:ext>
            </a:extLst>
          </p:cNvPr>
          <p:cNvSpPr/>
          <p:nvPr/>
        </p:nvSpPr>
        <p:spPr bwMode="white">
          <a:xfrm>
            <a:off x="8988904" y="3004384"/>
            <a:ext cx="837884" cy="35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E345BA-1F84-DC74-AD28-C53072AFC8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t="34140" r="30335" b="23172"/>
          <a:stretch/>
        </p:blipFill>
        <p:spPr>
          <a:xfrm>
            <a:off x="4511824" y="3594955"/>
            <a:ext cx="2880320" cy="261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8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57BAF-C3FD-101B-FDB7-1F38B6C99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1340000" cy="4341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A72392-0BEF-4733-1029-ACBFCC71E06C}"/>
              </a:ext>
            </a:extLst>
          </p:cNvPr>
          <p:cNvSpPr/>
          <p:nvPr/>
        </p:nvSpPr>
        <p:spPr bwMode="white">
          <a:xfrm>
            <a:off x="3791053" y="2746716"/>
            <a:ext cx="466549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421CC-07B5-4871-EA0F-559B533D685D}"/>
              </a:ext>
            </a:extLst>
          </p:cNvPr>
          <p:cNvSpPr/>
          <p:nvPr/>
        </p:nvSpPr>
        <p:spPr bwMode="white">
          <a:xfrm>
            <a:off x="9789541" y="4177867"/>
            <a:ext cx="1447254" cy="35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AFCAA-18EB-B0CF-2EDC-2F8CDDCD1E75}"/>
              </a:ext>
            </a:extLst>
          </p:cNvPr>
          <p:cNvSpPr/>
          <p:nvPr/>
        </p:nvSpPr>
        <p:spPr bwMode="white">
          <a:xfrm>
            <a:off x="1477350" y="4874361"/>
            <a:ext cx="1656725" cy="40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E345BA-1F84-DC74-AD28-C53072AFC8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4" t="34140" r="4210" b="23172"/>
          <a:stretch/>
        </p:blipFill>
        <p:spPr>
          <a:xfrm>
            <a:off x="4367808" y="4437112"/>
            <a:ext cx="5083772" cy="245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7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C0565-7D7D-634B-C1FE-2D97E0224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70739"/>
            <a:ext cx="11340000" cy="5742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2C4B5-8477-8B39-4165-69406B5A091C}"/>
              </a:ext>
            </a:extLst>
          </p:cNvPr>
          <p:cNvSpPr/>
          <p:nvPr/>
        </p:nvSpPr>
        <p:spPr bwMode="white">
          <a:xfrm>
            <a:off x="6862062" y="4165858"/>
            <a:ext cx="476070" cy="3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2C1D3-A7DB-D104-81C4-3D2ECFB1968A}"/>
              </a:ext>
            </a:extLst>
          </p:cNvPr>
          <p:cNvSpPr/>
          <p:nvPr/>
        </p:nvSpPr>
        <p:spPr bwMode="white">
          <a:xfrm>
            <a:off x="6433599" y="4899164"/>
            <a:ext cx="476070" cy="3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37464-185C-D687-8002-566E305E5C7D}"/>
              </a:ext>
            </a:extLst>
          </p:cNvPr>
          <p:cNvSpPr/>
          <p:nvPr/>
        </p:nvSpPr>
        <p:spPr bwMode="white">
          <a:xfrm>
            <a:off x="6528813" y="5594375"/>
            <a:ext cx="2513652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C7C5C-1FCA-F5C2-34FF-9C1D82056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72" y="692696"/>
            <a:ext cx="10330928" cy="5990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394BA-C5AA-0972-CEC4-71D8E90D2BDC}"/>
              </a:ext>
            </a:extLst>
          </p:cNvPr>
          <p:cNvSpPr/>
          <p:nvPr/>
        </p:nvSpPr>
        <p:spPr bwMode="white">
          <a:xfrm>
            <a:off x="10488488" y="2060848"/>
            <a:ext cx="559958" cy="52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1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44CF7-0E79-E669-A7C4-7B0F1A3C1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04864"/>
            <a:ext cx="11340000" cy="2136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F2BCC-406F-12EC-FB35-D0B4E9DFB4B6}"/>
              </a:ext>
            </a:extLst>
          </p:cNvPr>
          <p:cNvSpPr/>
          <p:nvPr/>
        </p:nvSpPr>
        <p:spPr bwMode="white">
          <a:xfrm>
            <a:off x="10891635" y="2414688"/>
            <a:ext cx="285642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3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24D95-52F6-989E-7A79-253824528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554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898B9-C59C-6D31-ED28-4AAD368C1597}"/>
              </a:ext>
            </a:extLst>
          </p:cNvPr>
          <p:cNvSpPr/>
          <p:nvPr/>
        </p:nvSpPr>
        <p:spPr bwMode="white">
          <a:xfrm>
            <a:off x="10882114" y="1992023"/>
            <a:ext cx="295162" cy="3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74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95F9D-91D9-08A3-806C-F5FEEDDA4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7434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A2F346-4E94-DAED-723B-40B0E299D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92" y="2588290"/>
            <a:ext cx="11340000" cy="24269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D8603-B204-0A50-389E-DA859626DB6D}"/>
              </a:ext>
            </a:extLst>
          </p:cNvPr>
          <p:cNvSpPr/>
          <p:nvPr/>
        </p:nvSpPr>
        <p:spPr bwMode="white">
          <a:xfrm>
            <a:off x="10842016" y="2731613"/>
            <a:ext cx="304686" cy="31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4A3B7-3542-4A74-6E70-3B640D64C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335916" cy="6083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C94D9-0EA7-BECC-C61F-2D7B951BE57B}"/>
              </a:ext>
            </a:extLst>
          </p:cNvPr>
          <p:cNvSpPr/>
          <p:nvPr/>
        </p:nvSpPr>
        <p:spPr bwMode="white">
          <a:xfrm>
            <a:off x="10477506" y="1412776"/>
            <a:ext cx="587045" cy="4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6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667FD-DD1E-43F5-4721-982713C0F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87823"/>
            <a:ext cx="11340000" cy="4345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CB7A3-5B5F-88CB-8156-1A082F72C871}"/>
              </a:ext>
            </a:extLst>
          </p:cNvPr>
          <p:cNvSpPr/>
          <p:nvPr/>
        </p:nvSpPr>
        <p:spPr bwMode="white">
          <a:xfrm>
            <a:off x="10746798" y="2350298"/>
            <a:ext cx="352292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2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