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40" r:id="rId4"/>
    <p:sldId id="338" r:id="rId5"/>
    <p:sldId id="337" r:id="rId6"/>
    <p:sldId id="336" r:id="rId7"/>
    <p:sldId id="335" r:id="rId8"/>
    <p:sldId id="334" r:id="rId9"/>
    <p:sldId id="333" r:id="rId10"/>
    <p:sldId id="331" r:id="rId11"/>
    <p:sldId id="330" r:id="rId12"/>
    <p:sldId id="329" r:id="rId13"/>
    <p:sldId id="327" r:id="rId14"/>
    <p:sldId id="326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howGuides="1">
      <p:cViewPr varScale="1">
        <p:scale>
          <a:sx n="86" d="100"/>
          <a:sy n="86" d="100"/>
        </p:scale>
        <p:origin x="562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428" y="3043285"/>
            <a:ext cx="11257143" cy="771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30CD28-CD45-31CF-9901-582A988D42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052736"/>
            <a:ext cx="11340000" cy="345106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A297E93-66F6-EC25-EC88-47301F132E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3645024"/>
            <a:ext cx="7972118" cy="3070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855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185F74-5C96-C858-A9AC-EC1446A1DA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92" y="1124744"/>
            <a:ext cx="11340000" cy="256134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A297E93-66F6-EC25-EC88-47301F132E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3501008"/>
            <a:ext cx="7972118" cy="3070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864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CAF4E5-6EFD-CAE9-5D66-16350D94B2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439472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1737EDD-962C-267B-0EBE-C76DF69586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4225499"/>
            <a:ext cx="7932896" cy="2659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008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17AE4C-2EA5-F2A4-C3E5-1584DA6FFD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24744"/>
            <a:ext cx="11340000" cy="25883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A413C5-3229-E59B-2689-6C9D658971E9}"/>
              </a:ext>
            </a:extLst>
          </p:cNvPr>
          <p:cNvSpPr/>
          <p:nvPr/>
        </p:nvSpPr>
        <p:spPr bwMode="white">
          <a:xfrm>
            <a:off x="7126609" y="2029145"/>
            <a:ext cx="2510367" cy="642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1737EDD-962C-267B-0EBE-C76DF69586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3613408"/>
            <a:ext cx="8484928" cy="2844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196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218DAF-F150-04DD-F064-CBD37FF03C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28039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C72F7E-5981-0965-E77F-FE79F93CFCE3}"/>
              </a:ext>
            </a:extLst>
          </p:cNvPr>
          <p:cNvSpPr/>
          <p:nvPr/>
        </p:nvSpPr>
        <p:spPr bwMode="white">
          <a:xfrm>
            <a:off x="5379934" y="2243955"/>
            <a:ext cx="1104483" cy="486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1737EDD-962C-267B-0EBE-C76DF69586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3625726"/>
            <a:ext cx="8484928" cy="2844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541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6EB4AF-E80C-BB4E-731C-1891F5D5E4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340000" cy="27500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5B09B8-970E-141B-4AF0-7DC8492387BD}"/>
              </a:ext>
            </a:extLst>
          </p:cNvPr>
          <p:cNvSpPr/>
          <p:nvPr/>
        </p:nvSpPr>
        <p:spPr bwMode="white">
          <a:xfrm>
            <a:off x="2028396" y="2033600"/>
            <a:ext cx="1234651" cy="642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71F93D-9FFD-FD8E-22B3-DF1ADDD5CE4F}"/>
              </a:ext>
            </a:extLst>
          </p:cNvPr>
          <p:cNvSpPr/>
          <p:nvPr/>
        </p:nvSpPr>
        <p:spPr bwMode="white">
          <a:xfrm>
            <a:off x="4523007" y="3077094"/>
            <a:ext cx="4198942" cy="46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1737EDD-962C-267B-0EBE-C76DF69586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3802807"/>
            <a:ext cx="8484928" cy="2844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79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7CD2C7-09CF-12CF-DC3F-09A96FD4AE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916832"/>
            <a:ext cx="11340000" cy="308452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037B6A-64F6-B012-91D4-3C876F2A0081}"/>
              </a:ext>
            </a:extLst>
          </p:cNvPr>
          <p:cNvSpPr/>
          <p:nvPr/>
        </p:nvSpPr>
        <p:spPr bwMode="white">
          <a:xfrm>
            <a:off x="4931816" y="3329745"/>
            <a:ext cx="2232248" cy="6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A01A7A-D023-602B-717B-76DC2787355B}"/>
              </a:ext>
            </a:extLst>
          </p:cNvPr>
          <p:cNvSpPr/>
          <p:nvPr/>
        </p:nvSpPr>
        <p:spPr bwMode="white">
          <a:xfrm>
            <a:off x="7956152" y="3329744"/>
            <a:ext cx="2520280" cy="630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FA0E5D3-78F2-653D-BD18-BD00D65EB4E1}"/>
              </a:ext>
            </a:extLst>
          </p:cNvPr>
          <p:cNvSpPr/>
          <p:nvPr/>
        </p:nvSpPr>
        <p:spPr bwMode="white">
          <a:xfrm>
            <a:off x="9392704" y="4265848"/>
            <a:ext cx="1299751" cy="544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79B237-27D0-9FAA-5067-36C05F8C03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59822"/>
            <a:ext cx="11340000" cy="349331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3C1520-04FB-3729-EC3D-440BBA2AC340}"/>
              </a:ext>
            </a:extLst>
          </p:cNvPr>
          <p:cNvSpPr/>
          <p:nvPr/>
        </p:nvSpPr>
        <p:spPr bwMode="white">
          <a:xfrm>
            <a:off x="6215376" y="2140686"/>
            <a:ext cx="2880320" cy="60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10D85A-8945-908F-E4A7-8D33BB14A33D}"/>
              </a:ext>
            </a:extLst>
          </p:cNvPr>
          <p:cNvSpPr/>
          <p:nvPr/>
        </p:nvSpPr>
        <p:spPr bwMode="white">
          <a:xfrm>
            <a:off x="8303608" y="3004782"/>
            <a:ext cx="2960557" cy="58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7FBCE4D-C051-F2F9-16BD-B38A7B3D67FC}"/>
              </a:ext>
            </a:extLst>
          </p:cNvPr>
          <p:cNvSpPr/>
          <p:nvPr/>
        </p:nvSpPr>
        <p:spPr bwMode="white">
          <a:xfrm>
            <a:off x="1200034" y="3815364"/>
            <a:ext cx="4124616" cy="63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4FBA2F73-547D-0573-5EA6-38AD2ACCD6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4653136"/>
            <a:ext cx="11340000" cy="1725421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739F3BA-408F-D679-78D5-FF307CA5D5FA}"/>
              </a:ext>
            </a:extLst>
          </p:cNvPr>
          <p:cNvSpPr/>
          <p:nvPr/>
        </p:nvSpPr>
        <p:spPr bwMode="white">
          <a:xfrm>
            <a:off x="8040216" y="4760222"/>
            <a:ext cx="1862388" cy="53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626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31DEAC-BD5A-CCE1-A423-030335ED5E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96752"/>
            <a:ext cx="11340000" cy="49957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80FA18-435B-F562-DC5D-095BE34A0B96}"/>
              </a:ext>
            </a:extLst>
          </p:cNvPr>
          <p:cNvSpPr/>
          <p:nvPr/>
        </p:nvSpPr>
        <p:spPr bwMode="white">
          <a:xfrm>
            <a:off x="10518527" y="4724291"/>
            <a:ext cx="418942" cy="371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88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3BA970-3AB4-B051-D3B9-C74C818C00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44170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DAEB79-7B3B-A904-303B-B65922FC971C}"/>
              </a:ext>
            </a:extLst>
          </p:cNvPr>
          <p:cNvSpPr/>
          <p:nvPr/>
        </p:nvSpPr>
        <p:spPr bwMode="white">
          <a:xfrm>
            <a:off x="2499109" y="4236653"/>
            <a:ext cx="4798790" cy="477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3F9931-14B9-603F-8D8F-477FE7CC2BD2}"/>
              </a:ext>
            </a:extLst>
          </p:cNvPr>
          <p:cNvSpPr/>
          <p:nvPr/>
        </p:nvSpPr>
        <p:spPr bwMode="white">
          <a:xfrm>
            <a:off x="2489588" y="4985928"/>
            <a:ext cx="6102052" cy="59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436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0F31B3-B92B-B92A-97E3-66C93F3C97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772816"/>
            <a:ext cx="11340000" cy="35729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C08E9D-32C0-44F2-2A56-4CC059F4EACE}"/>
              </a:ext>
            </a:extLst>
          </p:cNvPr>
          <p:cNvSpPr/>
          <p:nvPr/>
        </p:nvSpPr>
        <p:spPr bwMode="white">
          <a:xfrm>
            <a:off x="10459103" y="2992382"/>
            <a:ext cx="418942" cy="381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194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8EBEF0-BD3E-6A18-B4C0-8AA5B28B58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916832"/>
            <a:ext cx="11340000" cy="35304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0D0E18-7CC0-EFA0-E4F3-4DF7F18B7A3D}"/>
              </a:ext>
            </a:extLst>
          </p:cNvPr>
          <p:cNvSpPr/>
          <p:nvPr/>
        </p:nvSpPr>
        <p:spPr bwMode="white">
          <a:xfrm>
            <a:off x="3527516" y="3761792"/>
            <a:ext cx="5436748" cy="57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BEAFA7-11F9-B190-5291-6043634A6410}"/>
              </a:ext>
            </a:extLst>
          </p:cNvPr>
          <p:cNvSpPr/>
          <p:nvPr/>
        </p:nvSpPr>
        <p:spPr bwMode="white">
          <a:xfrm>
            <a:off x="2270690" y="4553880"/>
            <a:ext cx="1725022" cy="654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585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D91029-5449-1861-9968-C629F7D3C3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24744"/>
            <a:ext cx="11340000" cy="42737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B0618C-3ED5-8ECD-DAD2-4CCD398D5AB4}"/>
              </a:ext>
            </a:extLst>
          </p:cNvPr>
          <p:cNvSpPr/>
          <p:nvPr/>
        </p:nvSpPr>
        <p:spPr bwMode="white">
          <a:xfrm>
            <a:off x="8567832" y="1277377"/>
            <a:ext cx="2494609" cy="45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CB6607-1397-D904-EEAD-B8E477F6F768}"/>
              </a:ext>
            </a:extLst>
          </p:cNvPr>
          <p:cNvSpPr/>
          <p:nvPr/>
        </p:nvSpPr>
        <p:spPr bwMode="white">
          <a:xfrm>
            <a:off x="1817152" y="1961592"/>
            <a:ext cx="4902280" cy="66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C7CB5D-7474-1F39-5F49-3C3A1A40C500}"/>
              </a:ext>
            </a:extLst>
          </p:cNvPr>
          <p:cNvSpPr/>
          <p:nvPr/>
        </p:nvSpPr>
        <p:spPr bwMode="white">
          <a:xfrm>
            <a:off x="8087584" y="3656517"/>
            <a:ext cx="2984378" cy="683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E9ED996-60C2-F0AC-03EB-6AC9BB7761F9}"/>
              </a:ext>
            </a:extLst>
          </p:cNvPr>
          <p:cNvSpPr/>
          <p:nvPr/>
        </p:nvSpPr>
        <p:spPr bwMode="white">
          <a:xfrm>
            <a:off x="1678873" y="4553880"/>
            <a:ext cx="4889464" cy="672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F58EBEF0-BD3E-6A18-B4C0-8AA5B28B58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08" t="20396" r="5498"/>
          <a:stretch/>
        </p:blipFill>
        <p:spPr>
          <a:xfrm>
            <a:off x="355395" y="4266302"/>
            <a:ext cx="2464690" cy="2599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220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B37F3F-8E6D-72E0-6EDE-1F536CE209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301968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0718F7-2E86-0AC3-C5A9-E812C5AD4854}"/>
              </a:ext>
            </a:extLst>
          </p:cNvPr>
          <p:cNvSpPr/>
          <p:nvPr/>
        </p:nvSpPr>
        <p:spPr bwMode="white">
          <a:xfrm>
            <a:off x="10483410" y="3582406"/>
            <a:ext cx="371335" cy="381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A297E93-66F6-EC25-EC88-47301F132E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7533" y="3861048"/>
            <a:ext cx="7972118" cy="3070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780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2025-05-03T02:43:12Z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