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711" b="70365"/>
          <a:stretch/>
        </p:blipFill>
        <p:spPr>
          <a:xfrm>
            <a:off x="1775521" y="1661034"/>
            <a:ext cx="8640959" cy="1047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530" t="41854" b="33709"/>
          <a:stretch/>
        </p:blipFill>
        <p:spPr>
          <a:xfrm>
            <a:off x="2063552" y="3140968"/>
            <a:ext cx="8064897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85" t="82583" r="13856" b="-911"/>
          <a:stretch/>
        </p:blipFill>
        <p:spPr>
          <a:xfrm>
            <a:off x="3719736" y="4581128"/>
            <a:ext cx="4752529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DC6AD-F9B5-0FB1-E4BE-7192395E5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4956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9776C-CCF9-B671-9D70-B19364DFC1C2}"/>
              </a:ext>
            </a:extLst>
          </p:cNvPr>
          <p:cNvSpPr/>
          <p:nvPr/>
        </p:nvSpPr>
        <p:spPr bwMode="white">
          <a:xfrm>
            <a:off x="10214611" y="1901592"/>
            <a:ext cx="387748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34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09C10-0A3D-17EC-CF75-C27CF80DF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9533"/>
            <a:ext cx="107046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D4684-A02E-EBD9-71BB-D806877B3465}"/>
              </a:ext>
            </a:extLst>
          </p:cNvPr>
          <p:cNvSpPr/>
          <p:nvPr/>
        </p:nvSpPr>
        <p:spPr bwMode="white">
          <a:xfrm>
            <a:off x="10052069" y="2088533"/>
            <a:ext cx="332554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64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5FCEE-5DFB-04DB-ACD0-EC4D746E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06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7D3D7-A5F3-DE98-A4CE-75530151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59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02E94-5875-AAF2-CE9C-541194ED2C6A}"/>
              </a:ext>
            </a:extLst>
          </p:cNvPr>
          <p:cNvSpPr/>
          <p:nvPr/>
        </p:nvSpPr>
        <p:spPr bwMode="white">
          <a:xfrm>
            <a:off x="10282265" y="3497580"/>
            <a:ext cx="371335" cy="3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1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97"/>
          <a:stretch/>
        </p:blipFill>
        <p:spPr>
          <a:xfrm>
            <a:off x="623392" y="1067906"/>
            <a:ext cx="11372732" cy="1777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0CE3F-5563-AA5F-11A2-1F752A812BE3}"/>
              </a:ext>
            </a:extLst>
          </p:cNvPr>
          <p:cNvSpPr/>
          <p:nvPr/>
        </p:nvSpPr>
        <p:spPr bwMode="white">
          <a:xfrm>
            <a:off x="10279866" y="2173853"/>
            <a:ext cx="628296" cy="6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1" t="21930" r="53677" b="40029"/>
          <a:stretch/>
        </p:blipFill>
        <p:spPr>
          <a:xfrm>
            <a:off x="362076" y="2801112"/>
            <a:ext cx="2808312" cy="223224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t="21930" r="8280" b="38802"/>
          <a:stretch/>
        </p:blipFill>
        <p:spPr>
          <a:xfrm>
            <a:off x="3448176" y="2824642"/>
            <a:ext cx="2736304" cy="23042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2" t="63652" r="55529"/>
          <a:stretch/>
        </p:blipFill>
        <p:spPr>
          <a:xfrm>
            <a:off x="6184480" y="2996042"/>
            <a:ext cx="2664296" cy="213285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7" t="62426" r="8280"/>
          <a:stretch/>
        </p:blipFill>
        <p:spPr>
          <a:xfrm>
            <a:off x="9187812" y="2924034"/>
            <a:ext cx="2808312" cy="220486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E68B5A5-5955-4800-4F07-878E2225C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6" b="60263"/>
          <a:stretch/>
        </p:blipFill>
        <p:spPr>
          <a:xfrm>
            <a:off x="1271464" y="4894358"/>
            <a:ext cx="999673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8B5A5-5955-4800-4F07-878E2225C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5" r="10466"/>
          <a:stretch/>
        </p:blipFill>
        <p:spPr>
          <a:xfrm>
            <a:off x="1199456" y="1124744"/>
            <a:ext cx="10153128" cy="27673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1" t="21930" r="53677" b="40029"/>
          <a:stretch/>
        </p:blipFill>
        <p:spPr>
          <a:xfrm>
            <a:off x="294600" y="3894906"/>
            <a:ext cx="2808312" cy="22322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t="21930" r="8280" b="38802"/>
          <a:stretch/>
        </p:blipFill>
        <p:spPr>
          <a:xfrm>
            <a:off x="3380700" y="3918436"/>
            <a:ext cx="2736304" cy="23042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2" t="63652" r="55529"/>
          <a:stretch/>
        </p:blipFill>
        <p:spPr>
          <a:xfrm>
            <a:off x="6117004" y="4089836"/>
            <a:ext cx="2664296" cy="21328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4DEC69D-9A4E-2219-BD89-42404BE1E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7" t="62426" r="8280"/>
          <a:stretch/>
        </p:blipFill>
        <p:spPr>
          <a:xfrm>
            <a:off x="9120336" y="4017828"/>
            <a:ext cx="2808312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A59CE-B183-51D2-1E4A-012DEC6A1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726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6ED643-A07F-5B0A-0641-2A525C4C4153}"/>
              </a:ext>
            </a:extLst>
          </p:cNvPr>
          <p:cNvSpPr/>
          <p:nvPr/>
        </p:nvSpPr>
        <p:spPr bwMode="white">
          <a:xfrm>
            <a:off x="10407238" y="2829555"/>
            <a:ext cx="418942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5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E630C-9FC1-082B-761D-4C60B66B1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55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6757E-CF79-59D6-EC42-10A352EC9BAF}"/>
              </a:ext>
            </a:extLst>
          </p:cNvPr>
          <p:cNvSpPr/>
          <p:nvPr/>
        </p:nvSpPr>
        <p:spPr bwMode="white">
          <a:xfrm>
            <a:off x="10454845" y="2343606"/>
            <a:ext cx="333249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9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C2FA2-7135-7402-8306-5300B4170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73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C5F1D-CF1F-D2A4-2D2E-24A83119827C}"/>
              </a:ext>
            </a:extLst>
          </p:cNvPr>
          <p:cNvSpPr/>
          <p:nvPr/>
        </p:nvSpPr>
        <p:spPr bwMode="white">
          <a:xfrm>
            <a:off x="10363795" y="2940093"/>
            <a:ext cx="361813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79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07730-B4AA-D9FA-D329-D78F8D078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87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DCC20A-026B-B713-E2C5-2DD430FDB046}"/>
              </a:ext>
            </a:extLst>
          </p:cNvPr>
          <p:cNvSpPr/>
          <p:nvPr/>
        </p:nvSpPr>
        <p:spPr bwMode="white">
          <a:xfrm>
            <a:off x="10335230" y="3073138"/>
            <a:ext cx="418942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D218CB-3349-291E-4FEC-E4550A117D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76880"/>
            <a:ext cx="11340000" cy="360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A6B91-0706-7009-788C-7B8325F89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3123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AFC98F-8526-66AD-C807-606034909617}"/>
              </a:ext>
            </a:extLst>
          </p:cNvPr>
          <p:cNvSpPr/>
          <p:nvPr/>
        </p:nvSpPr>
        <p:spPr bwMode="white">
          <a:xfrm>
            <a:off x="1909976" y="3257736"/>
            <a:ext cx="3801343" cy="5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8582F7-7EB7-964C-AC4C-D9A8F5F7F46F}"/>
              </a:ext>
            </a:extLst>
          </p:cNvPr>
          <p:cNvSpPr/>
          <p:nvPr/>
        </p:nvSpPr>
        <p:spPr bwMode="white">
          <a:xfrm>
            <a:off x="6204133" y="4210339"/>
            <a:ext cx="1075919" cy="44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760AF-EE24-AE5E-B7C1-9C065D2283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3" b="1922"/>
          <a:stretch/>
        </p:blipFill>
        <p:spPr>
          <a:xfrm>
            <a:off x="1703512" y="807672"/>
            <a:ext cx="8640960" cy="605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2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1DA88-96D7-D357-E096-B9E889526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83" y="1268760"/>
            <a:ext cx="11340000" cy="4547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749F0-37F3-E237-F4F4-C2A0CA4FF925}"/>
              </a:ext>
            </a:extLst>
          </p:cNvPr>
          <p:cNvSpPr/>
          <p:nvPr/>
        </p:nvSpPr>
        <p:spPr bwMode="white">
          <a:xfrm>
            <a:off x="4114248" y="2374733"/>
            <a:ext cx="561763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E1C4C-947B-A23F-ED21-5A5353A42708}"/>
              </a:ext>
            </a:extLst>
          </p:cNvPr>
          <p:cNvSpPr/>
          <p:nvPr/>
        </p:nvSpPr>
        <p:spPr bwMode="white">
          <a:xfrm>
            <a:off x="7913291" y="2249624"/>
            <a:ext cx="2838056" cy="59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4BAE76-71F1-7085-ED57-9AC643717F8F}"/>
              </a:ext>
            </a:extLst>
          </p:cNvPr>
          <p:cNvSpPr/>
          <p:nvPr/>
        </p:nvSpPr>
        <p:spPr bwMode="white">
          <a:xfrm>
            <a:off x="1638681" y="3185728"/>
            <a:ext cx="4648170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86B882-088A-8DBB-3C6A-92FB50CB395E}"/>
              </a:ext>
            </a:extLst>
          </p:cNvPr>
          <p:cNvSpPr/>
          <p:nvPr/>
        </p:nvSpPr>
        <p:spPr bwMode="white">
          <a:xfrm>
            <a:off x="4028555" y="5130134"/>
            <a:ext cx="1104483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8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B8075-6F39-72BE-0A20-309283C8C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520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29F2-AF4D-4080-88E8-1B0F58D5D6B5}"/>
              </a:ext>
            </a:extLst>
          </p:cNvPr>
          <p:cNvSpPr/>
          <p:nvPr/>
        </p:nvSpPr>
        <p:spPr bwMode="white">
          <a:xfrm>
            <a:off x="7673399" y="2710869"/>
            <a:ext cx="1037832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3E99E-8F16-BC21-32F2-06535430806E}"/>
              </a:ext>
            </a:extLst>
          </p:cNvPr>
          <p:cNvSpPr/>
          <p:nvPr/>
        </p:nvSpPr>
        <p:spPr bwMode="white">
          <a:xfrm>
            <a:off x="8225640" y="3626500"/>
            <a:ext cx="1085440" cy="5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3B94DE-EF36-0BD9-0AC5-911FEA278262}"/>
              </a:ext>
            </a:extLst>
          </p:cNvPr>
          <p:cNvSpPr/>
          <p:nvPr/>
        </p:nvSpPr>
        <p:spPr bwMode="white">
          <a:xfrm>
            <a:off x="8054255" y="4481872"/>
            <a:ext cx="1905537" cy="50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1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E1F08-039A-F222-E024-427DA2E65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7405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F2DF5-E503-415E-A713-A40DB5728EEA}"/>
              </a:ext>
            </a:extLst>
          </p:cNvPr>
          <p:cNvSpPr/>
          <p:nvPr/>
        </p:nvSpPr>
        <p:spPr bwMode="white">
          <a:xfrm>
            <a:off x="7762676" y="1943691"/>
            <a:ext cx="1056876" cy="44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4DC36-5D12-9014-173D-BB37EBB81703}"/>
              </a:ext>
            </a:extLst>
          </p:cNvPr>
          <p:cNvSpPr/>
          <p:nvPr/>
        </p:nvSpPr>
        <p:spPr bwMode="white">
          <a:xfrm>
            <a:off x="7724590" y="2850198"/>
            <a:ext cx="1104483" cy="5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045B1E-7642-13B5-E328-70F8E794F4F8}"/>
              </a:ext>
            </a:extLst>
          </p:cNvPr>
          <p:cNvSpPr/>
          <p:nvPr/>
        </p:nvSpPr>
        <p:spPr bwMode="white">
          <a:xfrm>
            <a:off x="7753154" y="3629474"/>
            <a:ext cx="1727222" cy="66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7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D1703-7BE4-574E-9472-889377FD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612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7FB89-B794-0BF5-E273-8A4FA3D98E17}"/>
              </a:ext>
            </a:extLst>
          </p:cNvPr>
          <p:cNvSpPr/>
          <p:nvPr/>
        </p:nvSpPr>
        <p:spPr bwMode="white">
          <a:xfrm>
            <a:off x="2316429" y="2575412"/>
            <a:ext cx="1028312" cy="4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B9763-597B-BA09-5887-511D534DCD04}"/>
              </a:ext>
            </a:extLst>
          </p:cNvPr>
          <p:cNvSpPr/>
          <p:nvPr/>
        </p:nvSpPr>
        <p:spPr bwMode="white">
          <a:xfrm>
            <a:off x="3411391" y="3490273"/>
            <a:ext cx="1114005" cy="4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6CBBCF-5563-73CB-E4F7-E584AEEAD7F9}"/>
              </a:ext>
            </a:extLst>
          </p:cNvPr>
          <p:cNvSpPr/>
          <p:nvPr/>
        </p:nvSpPr>
        <p:spPr bwMode="white">
          <a:xfrm>
            <a:off x="9771693" y="3401752"/>
            <a:ext cx="1196211" cy="52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68A2C0-EB99-7739-86B8-FB5C295B47F9}"/>
              </a:ext>
            </a:extLst>
          </p:cNvPr>
          <p:cNvSpPr/>
          <p:nvPr/>
        </p:nvSpPr>
        <p:spPr bwMode="white">
          <a:xfrm>
            <a:off x="1783230" y="4424194"/>
            <a:ext cx="514156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7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8F498-B826-8708-56BC-90EAAB434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532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C7B31-F9DB-2CF4-8141-8FB0B22D763D}"/>
              </a:ext>
            </a:extLst>
          </p:cNvPr>
          <p:cNvSpPr/>
          <p:nvPr/>
        </p:nvSpPr>
        <p:spPr bwMode="white">
          <a:xfrm>
            <a:off x="8667210" y="2339490"/>
            <a:ext cx="1047355" cy="4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A4A2F-B204-FC2E-AF25-83A92D25A222}"/>
              </a:ext>
            </a:extLst>
          </p:cNvPr>
          <p:cNvSpPr/>
          <p:nvPr/>
        </p:nvSpPr>
        <p:spPr bwMode="white">
          <a:xfrm>
            <a:off x="6991442" y="4167871"/>
            <a:ext cx="1085440" cy="49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62BBB-E341-DC3F-2944-7A8CF631697B}"/>
              </a:ext>
            </a:extLst>
          </p:cNvPr>
          <p:cNvSpPr/>
          <p:nvPr/>
        </p:nvSpPr>
        <p:spPr bwMode="white">
          <a:xfrm>
            <a:off x="6144036" y="5110630"/>
            <a:ext cx="1628161" cy="4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D7B5D-19D3-0ED3-9AD7-48BACE1AC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2896"/>
            <a:ext cx="11340000" cy="18029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1C3719-1880-4B5B-5021-464C0B6D29CF}"/>
              </a:ext>
            </a:extLst>
          </p:cNvPr>
          <p:cNvSpPr/>
          <p:nvPr/>
        </p:nvSpPr>
        <p:spPr bwMode="white">
          <a:xfrm>
            <a:off x="5999352" y="3473760"/>
            <a:ext cx="3838991" cy="61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07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F7231-8828-577A-3EF7-92EE6C150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08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13CEC-AA4E-1C74-F0C4-37CE4DD8167C}"/>
              </a:ext>
            </a:extLst>
          </p:cNvPr>
          <p:cNvSpPr/>
          <p:nvPr/>
        </p:nvSpPr>
        <p:spPr bwMode="white">
          <a:xfrm>
            <a:off x="1818926" y="1680763"/>
            <a:ext cx="2618387" cy="4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00A03-E25B-9DFC-F989-EF67B6863DFA}"/>
              </a:ext>
            </a:extLst>
          </p:cNvPr>
          <p:cNvSpPr/>
          <p:nvPr/>
        </p:nvSpPr>
        <p:spPr bwMode="white">
          <a:xfrm>
            <a:off x="7788850" y="2500886"/>
            <a:ext cx="2199445" cy="4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934F62-572A-C142-C7C1-007F5375150F}"/>
              </a:ext>
            </a:extLst>
          </p:cNvPr>
          <p:cNvSpPr/>
          <p:nvPr/>
        </p:nvSpPr>
        <p:spPr bwMode="white">
          <a:xfrm>
            <a:off x="1790362" y="4980325"/>
            <a:ext cx="1561511" cy="4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27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50545-58A6-044D-388C-F46D0D2E8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5443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B1032-EFFB-48E1-BEF3-99EAA71381FC}"/>
              </a:ext>
            </a:extLst>
          </p:cNvPr>
          <p:cNvSpPr/>
          <p:nvPr/>
        </p:nvSpPr>
        <p:spPr bwMode="white">
          <a:xfrm>
            <a:off x="10291877" y="4621660"/>
            <a:ext cx="336428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2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6B2C3-EE15-64DD-B425-853E51CA0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30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5CC82-5CBE-0844-CD3A-6A9BE7766443}"/>
              </a:ext>
            </a:extLst>
          </p:cNvPr>
          <p:cNvSpPr/>
          <p:nvPr/>
        </p:nvSpPr>
        <p:spPr bwMode="white">
          <a:xfrm>
            <a:off x="10401880" y="2985289"/>
            <a:ext cx="342770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9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19955-DADE-BD2B-5376-EF043E10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00808"/>
            <a:ext cx="11340000" cy="410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DDD97-721B-1775-17E8-BFAA78540AA2}"/>
              </a:ext>
            </a:extLst>
          </p:cNvPr>
          <p:cNvSpPr/>
          <p:nvPr/>
        </p:nvSpPr>
        <p:spPr bwMode="white">
          <a:xfrm>
            <a:off x="10492109" y="1939117"/>
            <a:ext cx="361813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DBD80-5AE9-3B79-7157-6796309B2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10" y="908720"/>
            <a:ext cx="1043750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0BEBD-09CD-4FA5-DD8F-F19034703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86" y="980728"/>
            <a:ext cx="11340000" cy="3659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15661-A2DB-0152-1986-53005B483CC1}"/>
              </a:ext>
            </a:extLst>
          </p:cNvPr>
          <p:cNvSpPr/>
          <p:nvPr/>
        </p:nvSpPr>
        <p:spPr bwMode="white">
          <a:xfrm>
            <a:off x="8153950" y="1961592"/>
            <a:ext cx="1222348" cy="62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85BB10-25C2-7E43-A5C2-1C5D56839D65}"/>
              </a:ext>
            </a:extLst>
          </p:cNvPr>
          <p:cNvSpPr/>
          <p:nvPr/>
        </p:nvSpPr>
        <p:spPr bwMode="white">
          <a:xfrm>
            <a:off x="4164479" y="3020304"/>
            <a:ext cx="476070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89216-73CB-1E8B-00C0-D8E575AE6461}"/>
              </a:ext>
            </a:extLst>
          </p:cNvPr>
          <p:cNvSpPr/>
          <p:nvPr/>
        </p:nvSpPr>
        <p:spPr bwMode="white">
          <a:xfrm>
            <a:off x="6211582" y="3868539"/>
            <a:ext cx="1028312" cy="4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95DBD80-5AE9-3B79-7157-6796309B2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4" t="35587" r="55881" b="7966"/>
          <a:stretch/>
        </p:blipFill>
        <p:spPr>
          <a:xfrm>
            <a:off x="4964521" y="4356643"/>
            <a:ext cx="3074930" cy="261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C7D18-1E8F-7969-E976-FB457676E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56" y="1124744"/>
            <a:ext cx="11340000" cy="2561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E3313-233B-464E-5349-3DD8311731C3}"/>
              </a:ext>
            </a:extLst>
          </p:cNvPr>
          <p:cNvSpPr/>
          <p:nvPr/>
        </p:nvSpPr>
        <p:spPr bwMode="white">
          <a:xfrm>
            <a:off x="6385824" y="2124726"/>
            <a:ext cx="1075919" cy="5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5780A1-2900-3141-7DDD-2DFA324A7ABB}"/>
              </a:ext>
            </a:extLst>
          </p:cNvPr>
          <p:cNvSpPr/>
          <p:nvPr/>
        </p:nvSpPr>
        <p:spPr bwMode="white">
          <a:xfrm>
            <a:off x="2263053" y="3010425"/>
            <a:ext cx="3208715" cy="4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95DBD80-5AE9-3B79-7157-6796309B22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7" t="26997" r="8279"/>
          <a:stretch/>
        </p:blipFill>
        <p:spPr>
          <a:xfrm>
            <a:off x="4799856" y="2852936"/>
            <a:ext cx="3769738" cy="386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6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