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54" r:id="rId4"/>
    <p:sldId id="353" r:id="rId5"/>
    <p:sldId id="352" r:id="rId6"/>
    <p:sldId id="351" r:id="rId7"/>
    <p:sldId id="350" r:id="rId8"/>
    <p:sldId id="349" r:id="rId9"/>
    <p:sldId id="347" r:id="rId10"/>
    <p:sldId id="345" r:id="rId11"/>
    <p:sldId id="344" r:id="rId12"/>
    <p:sldId id="343" r:id="rId13"/>
    <p:sldId id="342" r:id="rId14"/>
    <p:sldId id="340" r:id="rId15"/>
    <p:sldId id="339" r:id="rId16"/>
    <p:sldId id="338" r:id="rId17"/>
    <p:sldId id="337" r:id="rId18"/>
    <p:sldId id="336" r:id="rId19"/>
    <p:sldId id="355" r:id="rId20"/>
    <p:sldId id="334" r:id="rId21"/>
    <p:sldId id="356" r:id="rId22"/>
    <p:sldId id="333" r:id="rId23"/>
    <p:sldId id="332" r:id="rId24"/>
    <p:sldId id="330" r:id="rId25"/>
    <p:sldId id="357" r:id="rId26"/>
    <p:sldId id="328" r:id="rId27"/>
    <p:sldId id="327" r:id="rId28"/>
    <p:sldId id="326" r:id="rId29"/>
    <p:sldId id="358" r:id="rId30"/>
    <p:sldId id="325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8381" y="2895666"/>
            <a:ext cx="6495238" cy="1066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87C1AD-A31D-7E62-628B-16741443D9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5433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452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41EC71-1D41-3B73-E580-5C6177DE73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052736"/>
            <a:ext cx="11340000" cy="37492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ACD09C-294A-E74E-CEF2-84323A4CCDCB}"/>
              </a:ext>
            </a:extLst>
          </p:cNvPr>
          <p:cNvSpPr/>
          <p:nvPr/>
        </p:nvSpPr>
        <p:spPr bwMode="white">
          <a:xfrm>
            <a:off x="6576663" y="1291235"/>
            <a:ext cx="371335" cy="352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F5DCF3-3539-5B5C-87EB-1B25E9731259}"/>
              </a:ext>
            </a:extLst>
          </p:cNvPr>
          <p:cNvSpPr/>
          <p:nvPr/>
        </p:nvSpPr>
        <p:spPr bwMode="white">
          <a:xfrm>
            <a:off x="5567393" y="3218309"/>
            <a:ext cx="790277" cy="372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7493B8-105E-9005-9C0E-3E768D7E1976}"/>
              </a:ext>
            </a:extLst>
          </p:cNvPr>
          <p:cNvSpPr/>
          <p:nvPr/>
        </p:nvSpPr>
        <p:spPr bwMode="white">
          <a:xfrm>
            <a:off x="2215857" y="4191387"/>
            <a:ext cx="733148" cy="372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C084FF-0E85-EF14-0E5A-4F2806837493}"/>
              </a:ext>
            </a:extLst>
          </p:cNvPr>
          <p:cNvSpPr/>
          <p:nvPr/>
        </p:nvSpPr>
        <p:spPr bwMode="white">
          <a:xfrm>
            <a:off x="9166486" y="4191387"/>
            <a:ext cx="390377" cy="372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8087C1AD-A31D-7E62-628B-16741443D9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0" t="60960" r="2210" b="1933"/>
          <a:stretch/>
        </p:blipFill>
        <p:spPr>
          <a:xfrm>
            <a:off x="1271464" y="4747828"/>
            <a:ext cx="10369152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980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FDA6EA-CA98-8C29-1A57-729D86AF68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32873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BC56BF-B861-D3D7-58F3-B9DEAE5E9D92}"/>
              </a:ext>
            </a:extLst>
          </p:cNvPr>
          <p:cNvSpPr/>
          <p:nvPr/>
        </p:nvSpPr>
        <p:spPr bwMode="white">
          <a:xfrm>
            <a:off x="10372121" y="3621224"/>
            <a:ext cx="333248" cy="39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C04843B-3674-FECE-F790-E53529ED55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366"/>
          <a:stretch/>
        </p:blipFill>
        <p:spPr>
          <a:xfrm>
            <a:off x="987062" y="4481872"/>
            <a:ext cx="11340000" cy="1772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123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04843B-3674-FECE-F790-E53529ED555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03" r="7508"/>
          <a:stretch/>
        </p:blipFill>
        <p:spPr>
          <a:xfrm>
            <a:off x="911424" y="1238102"/>
            <a:ext cx="10488528" cy="180507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AD21E58-0FEC-4648-0E1C-453FB1D9D5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008" y="2894286"/>
            <a:ext cx="11340000" cy="3966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50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C72731-2078-2E7B-76B4-7821C9BEED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769" y="1484784"/>
            <a:ext cx="11340000" cy="4591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585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7B5C25-FEC9-24A2-781B-FC774DA1B5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08720"/>
            <a:ext cx="1042869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224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F25258-3C3A-FB52-938E-5FE38D0F45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204864"/>
            <a:ext cx="11340000" cy="29723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7B1C21-6C22-77F4-B869-25B9FA55F565}"/>
              </a:ext>
            </a:extLst>
          </p:cNvPr>
          <p:cNvSpPr/>
          <p:nvPr/>
        </p:nvSpPr>
        <p:spPr bwMode="white">
          <a:xfrm>
            <a:off x="10382837" y="2519242"/>
            <a:ext cx="361813" cy="390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59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BA2831-EACF-1C7E-7B14-A4983DBEB2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844824"/>
            <a:ext cx="11340000" cy="38230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026F92-7745-AE99-A206-807FF294AD47}"/>
              </a:ext>
            </a:extLst>
          </p:cNvPr>
          <p:cNvSpPr/>
          <p:nvPr/>
        </p:nvSpPr>
        <p:spPr bwMode="white">
          <a:xfrm>
            <a:off x="10382837" y="3122360"/>
            <a:ext cx="333249" cy="381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106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C756D4-5740-7BF3-1DBB-FD2181E0B7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8720"/>
            <a:ext cx="10580486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0C6DB1-E44F-E4F6-EF69-58DF2BE6BDF3}"/>
              </a:ext>
            </a:extLst>
          </p:cNvPr>
          <p:cNvSpPr/>
          <p:nvPr/>
        </p:nvSpPr>
        <p:spPr bwMode="white">
          <a:xfrm>
            <a:off x="3738316" y="5835654"/>
            <a:ext cx="1025271" cy="473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271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E0296C8-E2DA-D852-1901-F7E86FB6E2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68" y="836712"/>
            <a:ext cx="11340000" cy="226153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24C756D4-5740-7BF3-1DBB-FD2181E0B7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52" t="34360"/>
          <a:stretch/>
        </p:blipFill>
        <p:spPr>
          <a:xfrm>
            <a:off x="4444506" y="2862208"/>
            <a:ext cx="4099766" cy="38517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A11BFE-0987-9A5C-1A8A-50A49598FB6A}"/>
              </a:ext>
            </a:extLst>
          </p:cNvPr>
          <p:cNvSpPr/>
          <p:nvPr/>
        </p:nvSpPr>
        <p:spPr bwMode="white">
          <a:xfrm>
            <a:off x="5413184" y="836712"/>
            <a:ext cx="1296144" cy="64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2594A6-75E3-F434-BEE7-FEE7CC9F0685}"/>
              </a:ext>
            </a:extLst>
          </p:cNvPr>
          <p:cNvSpPr/>
          <p:nvPr/>
        </p:nvSpPr>
        <p:spPr bwMode="white">
          <a:xfrm>
            <a:off x="3684992" y="1913375"/>
            <a:ext cx="4536503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699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BD420C-B7AD-6612-13AB-11AF49FE49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250" y="1412776"/>
            <a:ext cx="11340000" cy="4200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D6FB65-2209-130C-A047-DCE8CEDBB3EC}"/>
              </a:ext>
            </a:extLst>
          </p:cNvPr>
          <p:cNvSpPr/>
          <p:nvPr/>
        </p:nvSpPr>
        <p:spPr bwMode="white">
          <a:xfrm>
            <a:off x="7934743" y="3108014"/>
            <a:ext cx="476070" cy="40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F5C8D1-5DB2-D0A6-DE07-69429DC9967F}"/>
              </a:ext>
            </a:extLst>
          </p:cNvPr>
          <p:cNvSpPr/>
          <p:nvPr/>
        </p:nvSpPr>
        <p:spPr bwMode="white">
          <a:xfrm>
            <a:off x="10505524" y="3108014"/>
            <a:ext cx="476070" cy="40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9734C4-3911-CC86-047A-7BF435C9DBF4}"/>
              </a:ext>
            </a:extLst>
          </p:cNvPr>
          <p:cNvSpPr/>
          <p:nvPr/>
        </p:nvSpPr>
        <p:spPr bwMode="white">
          <a:xfrm>
            <a:off x="6915952" y="4060395"/>
            <a:ext cx="447506" cy="35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CA1508-8D42-F5C4-3EBB-C8071C2781F6}"/>
              </a:ext>
            </a:extLst>
          </p:cNvPr>
          <p:cNvSpPr/>
          <p:nvPr/>
        </p:nvSpPr>
        <p:spPr bwMode="white">
          <a:xfrm>
            <a:off x="8544113" y="3993728"/>
            <a:ext cx="514156" cy="4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9079306-3820-9779-9D36-E27D8870AD17}"/>
              </a:ext>
            </a:extLst>
          </p:cNvPr>
          <p:cNvSpPr/>
          <p:nvPr/>
        </p:nvSpPr>
        <p:spPr bwMode="white">
          <a:xfrm>
            <a:off x="2307590" y="4917537"/>
            <a:ext cx="1056876" cy="45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10EF3DE-E8F0-351B-0E02-1780163D517F}"/>
              </a:ext>
            </a:extLst>
          </p:cNvPr>
          <p:cNvSpPr/>
          <p:nvPr/>
        </p:nvSpPr>
        <p:spPr bwMode="white">
          <a:xfrm>
            <a:off x="9210612" y="4908014"/>
            <a:ext cx="1114005" cy="4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E75E1D-AE34-C147-449A-D9E894760BC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6" b="60791"/>
          <a:stretch/>
        </p:blipFill>
        <p:spPr>
          <a:xfrm>
            <a:off x="1055440" y="836713"/>
            <a:ext cx="10009112" cy="2016224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24C756D4-5740-7BF3-1DBB-FD2181E0B7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52" t="34360"/>
          <a:stretch/>
        </p:blipFill>
        <p:spPr>
          <a:xfrm>
            <a:off x="3905598" y="2636912"/>
            <a:ext cx="4308796" cy="4048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5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E75E1D-AE34-C147-449A-D9E894760BC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609"/>
          <a:stretch/>
        </p:blipFill>
        <p:spPr>
          <a:xfrm>
            <a:off x="948688" y="836712"/>
            <a:ext cx="11340000" cy="30540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55D022-3CB6-56C3-A0F8-940DF6609BE3}"/>
              </a:ext>
            </a:extLst>
          </p:cNvPr>
          <p:cNvSpPr/>
          <p:nvPr/>
        </p:nvSpPr>
        <p:spPr bwMode="white">
          <a:xfrm>
            <a:off x="9194229" y="1052995"/>
            <a:ext cx="1628161" cy="476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BC68FD-70EF-CF3F-A0D0-AD6189169CFD}"/>
              </a:ext>
            </a:extLst>
          </p:cNvPr>
          <p:cNvSpPr/>
          <p:nvPr/>
        </p:nvSpPr>
        <p:spPr bwMode="white">
          <a:xfrm>
            <a:off x="1500112" y="1961592"/>
            <a:ext cx="4780565" cy="576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5B1A60-CDB0-AF4A-F5CE-6EC81416D4A0}"/>
              </a:ext>
            </a:extLst>
          </p:cNvPr>
          <p:cNvSpPr/>
          <p:nvPr/>
        </p:nvSpPr>
        <p:spPr bwMode="white">
          <a:xfrm>
            <a:off x="6080728" y="2825688"/>
            <a:ext cx="3772312" cy="71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24C756D4-5740-7BF3-1DBB-FD2181E0B7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52" t="34360"/>
          <a:stretch/>
        </p:blipFill>
        <p:spPr>
          <a:xfrm>
            <a:off x="4379492" y="3732832"/>
            <a:ext cx="3300684" cy="3101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439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E8A616-6790-7E7A-744A-6390D56D0E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96752"/>
            <a:ext cx="11340000" cy="29884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0BAAF1-CCE2-CBE3-AE03-785C35CD03FF}"/>
              </a:ext>
            </a:extLst>
          </p:cNvPr>
          <p:cNvSpPr/>
          <p:nvPr/>
        </p:nvSpPr>
        <p:spPr bwMode="white">
          <a:xfrm>
            <a:off x="6143368" y="1196752"/>
            <a:ext cx="4320480" cy="692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C49AFA7-AFEB-7445-1645-B14F45A97C28}"/>
              </a:ext>
            </a:extLst>
          </p:cNvPr>
          <p:cNvSpPr/>
          <p:nvPr/>
        </p:nvSpPr>
        <p:spPr bwMode="white">
          <a:xfrm>
            <a:off x="3911120" y="3257736"/>
            <a:ext cx="2147223" cy="650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24C756D4-5740-7BF3-1DBB-FD2181E0B7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52" t="34360"/>
          <a:stretch/>
        </p:blipFill>
        <p:spPr>
          <a:xfrm>
            <a:off x="7968208" y="2817584"/>
            <a:ext cx="4099766" cy="3851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943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316BF8-56C7-CC5C-090F-25983E650A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80728"/>
            <a:ext cx="11340000" cy="298846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A62B42-9FE9-FEFA-6311-FF84CC560E5F}"/>
              </a:ext>
            </a:extLst>
          </p:cNvPr>
          <p:cNvSpPr/>
          <p:nvPr/>
        </p:nvSpPr>
        <p:spPr bwMode="white">
          <a:xfrm>
            <a:off x="7872769" y="2105608"/>
            <a:ext cx="1294935" cy="545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F9F5939-6250-0667-CDB8-7C26853C9307}"/>
              </a:ext>
            </a:extLst>
          </p:cNvPr>
          <p:cNvSpPr/>
          <p:nvPr/>
        </p:nvSpPr>
        <p:spPr bwMode="white">
          <a:xfrm>
            <a:off x="3426270" y="3041712"/>
            <a:ext cx="1348945" cy="6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1F31A21E-BBA4-61A9-35FA-2426A48BA9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266"/>
          <a:stretch/>
        </p:blipFill>
        <p:spPr>
          <a:xfrm>
            <a:off x="3287688" y="3808318"/>
            <a:ext cx="6297564" cy="308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499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942953-1F2C-BA71-B4E7-C19F7F7557D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" b="58354"/>
          <a:stretch/>
        </p:blipFill>
        <p:spPr>
          <a:xfrm>
            <a:off x="623392" y="1052736"/>
            <a:ext cx="10945216" cy="20162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A86844-DCA1-A453-27EE-E62B3F5A9895}"/>
              </a:ext>
            </a:extLst>
          </p:cNvPr>
          <p:cNvSpPr/>
          <p:nvPr/>
        </p:nvSpPr>
        <p:spPr bwMode="white">
          <a:xfrm>
            <a:off x="6031553" y="2329790"/>
            <a:ext cx="418942" cy="362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73DAED13-4677-C205-A7C4-FB1A7DFE14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2780928"/>
            <a:ext cx="9276408" cy="4111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449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942953-1F2C-BA71-B4E7-C19F7F7557D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133"/>
          <a:stretch/>
        </p:blipFill>
        <p:spPr>
          <a:xfrm>
            <a:off x="479376" y="692696"/>
            <a:ext cx="11340000" cy="275313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772442-EBA0-A1AA-3392-21AC29EF3FDB}"/>
              </a:ext>
            </a:extLst>
          </p:cNvPr>
          <p:cNvSpPr/>
          <p:nvPr/>
        </p:nvSpPr>
        <p:spPr bwMode="white">
          <a:xfrm>
            <a:off x="1812373" y="882195"/>
            <a:ext cx="418942" cy="352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1377A9-7D4A-296B-1CBC-4AAA7C7135E3}"/>
              </a:ext>
            </a:extLst>
          </p:cNvPr>
          <p:cNvSpPr/>
          <p:nvPr/>
        </p:nvSpPr>
        <p:spPr bwMode="white">
          <a:xfrm>
            <a:off x="7449048" y="863134"/>
            <a:ext cx="780755" cy="37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554578-8DAF-1309-A6E0-EA772057DC98}"/>
              </a:ext>
            </a:extLst>
          </p:cNvPr>
          <p:cNvSpPr/>
          <p:nvPr/>
        </p:nvSpPr>
        <p:spPr bwMode="white">
          <a:xfrm>
            <a:off x="3478620" y="1863811"/>
            <a:ext cx="1056876" cy="37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05544B-41F5-9BDD-C30A-549A21F694DF}"/>
              </a:ext>
            </a:extLst>
          </p:cNvPr>
          <p:cNvSpPr/>
          <p:nvPr/>
        </p:nvSpPr>
        <p:spPr bwMode="white">
          <a:xfrm>
            <a:off x="10048393" y="1873342"/>
            <a:ext cx="409420" cy="362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73DAED13-4677-C205-A7C4-FB1A7DFE14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3172332"/>
            <a:ext cx="8315664" cy="3685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253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5FBCD3-B725-0257-6415-1A64D21EFE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4591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111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D82DEB-CAE9-FF5B-730D-1B3E899F347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66"/>
          <a:stretch/>
        </p:blipFill>
        <p:spPr>
          <a:xfrm>
            <a:off x="983432" y="1124744"/>
            <a:ext cx="10153128" cy="380354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95FBCD3-B725-0257-6415-1A64D21EFE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34" t="32935" r="2211"/>
          <a:stretch/>
        </p:blipFill>
        <p:spPr>
          <a:xfrm>
            <a:off x="7608168" y="3717032"/>
            <a:ext cx="3816424" cy="3079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37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E1593F-5EB2-45BB-42F0-7E13016BEFD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3" b="55660"/>
          <a:stretch/>
        </p:blipFill>
        <p:spPr>
          <a:xfrm>
            <a:off x="1224096" y="1124744"/>
            <a:ext cx="9984472" cy="234901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6F7545-080B-DE83-DD8C-0F60FDB1FC4E}"/>
              </a:ext>
            </a:extLst>
          </p:cNvPr>
          <p:cNvSpPr/>
          <p:nvPr/>
        </p:nvSpPr>
        <p:spPr bwMode="white">
          <a:xfrm>
            <a:off x="2557092" y="2177616"/>
            <a:ext cx="6563243" cy="967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195FBCD3-B725-0257-6415-1A64D21EFE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34" t="32935" r="2211"/>
          <a:stretch/>
        </p:blipFill>
        <p:spPr>
          <a:xfrm>
            <a:off x="4223792" y="3573016"/>
            <a:ext cx="3816424" cy="3079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779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E1593F-5EB2-45BB-42F0-7E13016BEFD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39" r="8779"/>
          <a:stretch/>
        </p:blipFill>
        <p:spPr>
          <a:xfrm>
            <a:off x="1127448" y="1124744"/>
            <a:ext cx="10344512" cy="2948779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F02B4C0-4A4F-6470-EA5E-6410AABC313E}"/>
              </a:ext>
            </a:extLst>
          </p:cNvPr>
          <p:cNvSpPr/>
          <p:nvPr/>
        </p:nvSpPr>
        <p:spPr bwMode="white">
          <a:xfrm>
            <a:off x="9382510" y="1348398"/>
            <a:ext cx="1114005" cy="466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0FAA764-47E3-E2B7-9452-986FD284A33B}"/>
              </a:ext>
            </a:extLst>
          </p:cNvPr>
          <p:cNvSpPr/>
          <p:nvPr/>
        </p:nvSpPr>
        <p:spPr bwMode="white">
          <a:xfrm>
            <a:off x="8744576" y="2132857"/>
            <a:ext cx="2439352" cy="654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96AB7D3-EB9B-078B-1206-802E3B4F54AD}"/>
              </a:ext>
            </a:extLst>
          </p:cNvPr>
          <p:cNvSpPr/>
          <p:nvPr/>
        </p:nvSpPr>
        <p:spPr bwMode="white">
          <a:xfrm>
            <a:off x="1927246" y="3311251"/>
            <a:ext cx="752191" cy="495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195FBCD3-B725-0257-6415-1A64D21EFE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34" t="32935" r="2211"/>
          <a:stretch/>
        </p:blipFill>
        <p:spPr>
          <a:xfrm>
            <a:off x="5200212" y="3429000"/>
            <a:ext cx="3816424" cy="3079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05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786EE0-4951-4D93-7296-293823CAEF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711678"/>
            <a:ext cx="11340000" cy="36615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79F29D-74F3-DE7D-EBC7-F3AE9C5B7D0B}"/>
              </a:ext>
            </a:extLst>
          </p:cNvPr>
          <p:cNvSpPr/>
          <p:nvPr/>
        </p:nvSpPr>
        <p:spPr bwMode="white">
          <a:xfrm>
            <a:off x="7293736" y="1828446"/>
            <a:ext cx="1297903" cy="57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6ED732-C39F-119F-72EC-F9ED3930B5EA}"/>
              </a:ext>
            </a:extLst>
          </p:cNvPr>
          <p:cNvSpPr/>
          <p:nvPr/>
        </p:nvSpPr>
        <p:spPr bwMode="white">
          <a:xfrm>
            <a:off x="2961495" y="2692542"/>
            <a:ext cx="1165650" cy="630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B62B2C9-9006-8DB7-54B4-1E7C58296DC4}"/>
              </a:ext>
            </a:extLst>
          </p:cNvPr>
          <p:cNvSpPr/>
          <p:nvPr/>
        </p:nvSpPr>
        <p:spPr bwMode="white">
          <a:xfrm>
            <a:off x="8951680" y="3628646"/>
            <a:ext cx="25922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DBF487C-9195-3EE9-196C-276C89A6959D}"/>
              </a:ext>
            </a:extLst>
          </p:cNvPr>
          <p:cNvSpPr/>
          <p:nvPr/>
        </p:nvSpPr>
        <p:spPr bwMode="white">
          <a:xfrm>
            <a:off x="2352125" y="3556638"/>
            <a:ext cx="1414979" cy="624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331EDBE-D309-F868-5B2B-E94ACB4C4190}"/>
              </a:ext>
            </a:extLst>
          </p:cNvPr>
          <p:cNvSpPr/>
          <p:nvPr/>
        </p:nvSpPr>
        <p:spPr bwMode="white">
          <a:xfrm>
            <a:off x="1318832" y="4492742"/>
            <a:ext cx="1752831" cy="675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885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1" grpId="0" animBg="1"/>
      <p:bldP spid="1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DCD268-489F-A027-C13A-FC3EF98E1B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268760"/>
            <a:ext cx="11340000" cy="49446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A9154C-F50A-9B70-9C7B-11104AA23916}"/>
              </a:ext>
            </a:extLst>
          </p:cNvPr>
          <p:cNvSpPr/>
          <p:nvPr/>
        </p:nvSpPr>
        <p:spPr bwMode="white">
          <a:xfrm>
            <a:off x="2521494" y="3545757"/>
            <a:ext cx="1037833" cy="428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DB3382-AAB0-DC31-BF45-AA1B9635DE05}"/>
              </a:ext>
            </a:extLst>
          </p:cNvPr>
          <p:cNvSpPr/>
          <p:nvPr/>
        </p:nvSpPr>
        <p:spPr bwMode="white">
          <a:xfrm>
            <a:off x="5968244" y="3545757"/>
            <a:ext cx="590327" cy="428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8A06AE-E46F-05A1-A2F7-46E11BDD72F3}"/>
              </a:ext>
            </a:extLst>
          </p:cNvPr>
          <p:cNvSpPr/>
          <p:nvPr/>
        </p:nvSpPr>
        <p:spPr bwMode="white">
          <a:xfrm>
            <a:off x="9015096" y="3545757"/>
            <a:ext cx="580807" cy="428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977875-752E-7634-3D44-2C6FCAEF9ED0}"/>
              </a:ext>
            </a:extLst>
          </p:cNvPr>
          <p:cNvSpPr/>
          <p:nvPr/>
        </p:nvSpPr>
        <p:spPr bwMode="white">
          <a:xfrm>
            <a:off x="4149655" y="4536584"/>
            <a:ext cx="1190176" cy="43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F445794-F5AF-DC8B-DD53-36513CC8690D}"/>
              </a:ext>
            </a:extLst>
          </p:cNvPr>
          <p:cNvSpPr/>
          <p:nvPr/>
        </p:nvSpPr>
        <p:spPr bwMode="white">
          <a:xfrm>
            <a:off x="8891318" y="4536584"/>
            <a:ext cx="1352040" cy="43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267E9CD-82EE-5B74-D8BF-9E07404D6D7F}"/>
              </a:ext>
            </a:extLst>
          </p:cNvPr>
          <p:cNvSpPr/>
          <p:nvPr/>
        </p:nvSpPr>
        <p:spPr bwMode="white">
          <a:xfrm>
            <a:off x="3883056" y="5527412"/>
            <a:ext cx="1761460" cy="43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8B856FD-4FAC-E9A2-F71B-D483CEED49F4}"/>
              </a:ext>
            </a:extLst>
          </p:cNvPr>
          <p:cNvSpPr/>
          <p:nvPr/>
        </p:nvSpPr>
        <p:spPr bwMode="white">
          <a:xfrm>
            <a:off x="8243862" y="5527412"/>
            <a:ext cx="1961410" cy="43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617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DA02D4-83CE-CDEC-A298-C584E08594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772816"/>
            <a:ext cx="11340000" cy="36615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926A30-294A-62BA-C717-9FABBFA332E6}"/>
              </a:ext>
            </a:extLst>
          </p:cNvPr>
          <p:cNvSpPr/>
          <p:nvPr/>
        </p:nvSpPr>
        <p:spPr bwMode="white">
          <a:xfrm>
            <a:off x="4399228" y="2001662"/>
            <a:ext cx="1028312" cy="486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8F3C02-3590-BA2D-1169-301BD5E0E7DD}"/>
              </a:ext>
            </a:extLst>
          </p:cNvPr>
          <p:cNvSpPr/>
          <p:nvPr/>
        </p:nvSpPr>
        <p:spPr bwMode="white">
          <a:xfrm>
            <a:off x="8950462" y="2001662"/>
            <a:ext cx="1618639" cy="476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70B67C-BB59-E58C-6CFF-BCFB2BF5226D}"/>
              </a:ext>
            </a:extLst>
          </p:cNvPr>
          <p:cNvSpPr/>
          <p:nvPr/>
        </p:nvSpPr>
        <p:spPr bwMode="white">
          <a:xfrm>
            <a:off x="4399228" y="2735876"/>
            <a:ext cx="1875718" cy="667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E5F538-EF94-6965-02C5-D1FD6AA1C991}"/>
              </a:ext>
            </a:extLst>
          </p:cNvPr>
          <p:cNvSpPr/>
          <p:nvPr/>
        </p:nvSpPr>
        <p:spPr bwMode="white">
          <a:xfrm>
            <a:off x="10340588" y="2917046"/>
            <a:ext cx="1094962" cy="476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8140F29-86E5-DD29-916B-7BF11AA36807}"/>
              </a:ext>
            </a:extLst>
          </p:cNvPr>
          <p:cNvSpPr/>
          <p:nvPr/>
        </p:nvSpPr>
        <p:spPr bwMode="white">
          <a:xfrm>
            <a:off x="1276206" y="3832431"/>
            <a:ext cx="495113" cy="45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D807D67-572C-1728-17CC-2EFD352F8C4D}"/>
              </a:ext>
            </a:extLst>
          </p:cNvPr>
          <p:cNvSpPr/>
          <p:nvPr/>
        </p:nvSpPr>
        <p:spPr bwMode="white">
          <a:xfrm>
            <a:off x="4046936" y="3841966"/>
            <a:ext cx="1056876" cy="486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C04AEFD-AFD2-7BBE-0AED-6DFB1B673D17}"/>
              </a:ext>
            </a:extLst>
          </p:cNvPr>
          <p:cNvSpPr/>
          <p:nvPr/>
        </p:nvSpPr>
        <p:spPr bwMode="white">
          <a:xfrm>
            <a:off x="1818926" y="4747816"/>
            <a:ext cx="504634" cy="495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120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E63CF3-78ED-9BF3-716E-F342C394B9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08471"/>
            <a:ext cx="11340000" cy="428076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06C7AF-D040-AF17-F47C-EF21ABF4AF9B}"/>
              </a:ext>
            </a:extLst>
          </p:cNvPr>
          <p:cNvSpPr/>
          <p:nvPr/>
        </p:nvSpPr>
        <p:spPr bwMode="white">
          <a:xfrm>
            <a:off x="10473888" y="5026733"/>
            <a:ext cx="361813" cy="390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785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2C4884-1F00-9866-A364-7CD1F62903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340768"/>
            <a:ext cx="11340000" cy="4706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999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06336A-5D73-E0D3-398B-7CCAC8F96E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1340000" cy="29938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2E22FA-9CAE-4931-565C-2DE94DC03065}"/>
              </a:ext>
            </a:extLst>
          </p:cNvPr>
          <p:cNvSpPr/>
          <p:nvPr/>
        </p:nvSpPr>
        <p:spPr bwMode="white">
          <a:xfrm>
            <a:off x="10507811" y="3384430"/>
            <a:ext cx="428463" cy="381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778545D-B2E7-8744-9D75-CD73C939B4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92" t="-331" r="7620" b="-5121"/>
          <a:stretch/>
        </p:blipFill>
        <p:spPr>
          <a:xfrm>
            <a:off x="5447928" y="2924944"/>
            <a:ext cx="4602649" cy="3804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976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78545D-B2E7-8744-9D75-CD73C939B4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96752"/>
            <a:ext cx="11340000" cy="360769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C74D254-E41D-9DBF-41A1-0D1C8D2B33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4553880"/>
            <a:ext cx="11340000" cy="198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850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316A8A-B0AA-4044-0B0A-515F930985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87230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7239DF4-0197-A4A5-5100-7A19A20555C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9380" b="82488"/>
          <a:stretch/>
        </p:blipFill>
        <p:spPr>
          <a:xfrm>
            <a:off x="1148319" y="1896607"/>
            <a:ext cx="10276273" cy="95632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BE0411-274E-1929-1E36-0363418FD17D}"/>
              </a:ext>
            </a:extLst>
          </p:cNvPr>
          <p:cNvSpPr/>
          <p:nvPr/>
        </p:nvSpPr>
        <p:spPr bwMode="white">
          <a:xfrm>
            <a:off x="10441215" y="2125331"/>
            <a:ext cx="361813" cy="390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7239DF4-0197-A4A5-5100-7A19A20555C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070" r="26558"/>
          <a:stretch/>
        </p:blipFill>
        <p:spPr>
          <a:xfrm>
            <a:off x="1847528" y="5107913"/>
            <a:ext cx="8328288" cy="1743636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57239DF4-0197-A4A5-5100-7A19A20555C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94" r="11285" b="33698"/>
          <a:stretch/>
        </p:blipFill>
        <p:spPr>
          <a:xfrm>
            <a:off x="1271465" y="2574826"/>
            <a:ext cx="9628200" cy="2618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040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5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2025-05-03T02:02:19Z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