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4" r:id="rId4"/>
    <p:sldId id="333" r:id="rId5"/>
    <p:sldId id="335" r:id="rId6"/>
    <p:sldId id="331" r:id="rId7"/>
    <p:sldId id="330" r:id="rId8"/>
    <p:sldId id="336" r:id="rId9"/>
    <p:sldId id="339" r:id="rId10"/>
    <p:sldId id="328" r:id="rId11"/>
    <p:sldId id="327" r:id="rId12"/>
    <p:sldId id="337" r:id="rId13"/>
    <p:sldId id="338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3119746"/>
            <a:ext cx="11953326" cy="618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E533F-6D0A-937F-DB48-13DA878C0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84784"/>
            <a:ext cx="11340000" cy="392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7A570-30D3-63AD-8ED9-DFB0DE802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33209"/>
            <a:ext cx="11340000" cy="31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66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8129C01-61A9-AC2F-43BC-6CC0B0740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340768"/>
            <a:ext cx="11340000" cy="470247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7F75EF2-1893-54B0-876B-52DDC595620D}"/>
              </a:ext>
            </a:extLst>
          </p:cNvPr>
          <p:cNvSpPr/>
          <p:nvPr/>
        </p:nvSpPr>
        <p:spPr bwMode="white">
          <a:xfrm>
            <a:off x="1377394" y="2514003"/>
            <a:ext cx="8174990" cy="41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75EF2-1893-54B0-876B-52DDC595620D}"/>
              </a:ext>
            </a:extLst>
          </p:cNvPr>
          <p:cNvSpPr/>
          <p:nvPr/>
        </p:nvSpPr>
        <p:spPr bwMode="white">
          <a:xfrm>
            <a:off x="1271464" y="3356992"/>
            <a:ext cx="532859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F75EF2-1893-54B0-876B-52DDC595620D}"/>
              </a:ext>
            </a:extLst>
          </p:cNvPr>
          <p:cNvSpPr/>
          <p:nvPr/>
        </p:nvSpPr>
        <p:spPr bwMode="white">
          <a:xfrm>
            <a:off x="1271464" y="4519673"/>
            <a:ext cx="4752528" cy="49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F75EF2-1893-54B0-876B-52DDC595620D}"/>
              </a:ext>
            </a:extLst>
          </p:cNvPr>
          <p:cNvSpPr/>
          <p:nvPr/>
        </p:nvSpPr>
        <p:spPr bwMode="white">
          <a:xfrm>
            <a:off x="1357380" y="5345864"/>
            <a:ext cx="5098660" cy="69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33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629CD9A-F12C-993B-A48F-769F7C56B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53510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82EFB53-73B5-437F-E22B-42027337AF02}"/>
              </a:ext>
            </a:extLst>
          </p:cNvPr>
          <p:cNvSpPr/>
          <p:nvPr/>
        </p:nvSpPr>
        <p:spPr bwMode="white">
          <a:xfrm>
            <a:off x="1089362" y="2800532"/>
            <a:ext cx="1732896" cy="40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2EFB53-73B5-437F-E22B-42027337AF02}"/>
              </a:ext>
            </a:extLst>
          </p:cNvPr>
          <p:cNvSpPr/>
          <p:nvPr/>
        </p:nvSpPr>
        <p:spPr bwMode="white">
          <a:xfrm>
            <a:off x="1127448" y="3645024"/>
            <a:ext cx="10369152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2EFB53-73B5-437F-E22B-42027337AF02}"/>
              </a:ext>
            </a:extLst>
          </p:cNvPr>
          <p:cNvSpPr/>
          <p:nvPr/>
        </p:nvSpPr>
        <p:spPr bwMode="white">
          <a:xfrm>
            <a:off x="1062856" y="5863831"/>
            <a:ext cx="9857680" cy="61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89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912A4-4F46-CF13-FF5C-D5DD94FCD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39743"/>
            <a:ext cx="11340000" cy="386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08FDC-320D-E224-AE9D-A510EC5C5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7521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E3A24D-4435-4D30-8E62-0C0D8ADD80B6}"/>
              </a:ext>
            </a:extLst>
          </p:cNvPr>
          <p:cNvSpPr/>
          <p:nvPr/>
        </p:nvSpPr>
        <p:spPr bwMode="white">
          <a:xfrm>
            <a:off x="9097447" y="4022857"/>
            <a:ext cx="2266095" cy="4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BC19A-D9C7-77C1-EF5B-0CB66F4D538F}"/>
              </a:ext>
            </a:extLst>
          </p:cNvPr>
          <p:cNvSpPr/>
          <p:nvPr/>
        </p:nvSpPr>
        <p:spPr bwMode="white">
          <a:xfrm>
            <a:off x="2051603" y="4975193"/>
            <a:ext cx="3189672" cy="4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A47DBE-AE94-5F05-6393-9C009BB362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3934" r="7509"/>
          <a:stretch/>
        </p:blipFill>
        <p:spPr>
          <a:xfrm>
            <a:off x="6384032" y="4432698"/>
            <a:ext cx="3213404" cy="244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0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47DBE-AE94-5F05-6393-9C009BB36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10" y="1406127"/>
            <a:ext cx="11340000" cy="43991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942318-EC19-1E0B-A193-973A23BC8CAE}"/>
              </a:ext>
            </a:extLst>
          </p:cNvPr>
          <p:cNvSpPr/>
          <p:nvPr/>
        </p:nvSpPr>
        <p:spPr bwMode="white">
          <a:xfrm>
            <a:off x="949510" y="2605893"/>
            <a:ext cx="5912795" cy="44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12B885-D72B-341F-CBB4-FF6B1FB207DA}"/>
              </a:ext>
            </a:extLst>
          </p:cNvPr>
          <p:cNvSpPr/>
          <p:nvPr/>
        </p:nvSpPr>
        <p:spPr bwMode="white">
          <a:xfrm>
            <a:off x="911424" y="3519998"/>
            <a:ext cx="5969924" cy="59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5FB75A-9203-096F-5F96-2E8F60F5BEDC}"/>
              </a:ext>
            </a:extLst>
          </p:cNvPr>
          <p:cNvSpPr/>
          <p:nvPr/>
        </p:nvSpPr>
        <p:spPr bwMode="white">
          <a:xfrm>
            <a:off x="911424" y="4396017"/>
            <a:ext cx="5969924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70D27A-4D9C-5B63-924A-D2C354A21599}"/>
              </a:ext>
            </a:extLst>
          </p:cNvPr>
          <p:cNvSpPr/>
          <p:nvPr/>
        </p:nvSpPr>
        <p:spPr bwMode="white">
          <a:xfrm>
            <a:off x="911424" y="5281558"/>
            <a:ext cx="3469830" cy="5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4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D1E47E9-F1F7-4A0C-A64D-C8AD058E3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474" y="764704"/>
            <a:ext cx="1065424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E01219A-6E03-C3C4-7636-A8F120A542A5}"/>
              </a:ext>
            </a:extLst>
          </p:cNvPr>
          <p:cNvSpPr/>
          <p:nvPr/>
        </p:nvSpPr>
        <p:spPr bwMode="white">
          <a:xfrm>
            <a:off x="2135560" y="2204864"/>
            <a:ext cx="446288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1219A-6E03-C3C4-7636-A8F120A542A5}"/>
              </a:ext>
            </a:extLst>
          </p:cNvPr>
          <p:cNvSpPr/>
          <p:nvPr/>
        </p:nvSpPr>
        <p:spPr bwMode="white">
          <a:xfrm>
            <a:off x="1922474" y="2996953"/>
            <a:ext cx="496561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1219A-6E03-C3C4-7636-A8F120A542A5}"/>
              </a:ext>
            </a:extLst>
          </p:cNvPr>
          <p:cNvSpPr/>
          <p:nvPr/>
        </p:nvSpPr>
        <p:spPr bwMode="white">
          <a:xfrm>
            <a:off x="1703512" y="3897051"/>
            <a:ext cx="2520280" cy="104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1219A-6E03-C3C4-7636-A8F120A542A5}"/>
              </a:ext>
            </a:extLst>
          </p:cNvPr>
          <p:cNvSpPr/>
          <p:nvPr/>
        </p:nvSpPr>
        <p:spPr bwMode="white">
          <a:xfrm>
            <a:off x="1559496" y="5282881"/>
            <a:ext cx="3240360" cy="45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1219A-6E03-C3C4-7636-A8F120A542A5}"/>
              </a:ext>
            </a:extLst>
          </p:cNvPr>
          <p:cNvSpPr/>
          <p:nvPr/>
        </p:nvSpPr>
        <p:spPr bwMode="white">
          <a:xfrm>
            <a:off x="1922474" y="6074973"/>
            <a:ext cx="8710030" cy="5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14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BCDFB-C5CF-B524-74AE-DD4E576E7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186" y="764704"/>
            <a:ext cx="92123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6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8915C-4E01-3A2A-DDE2-9DECB1BA8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2769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FB5A8B-FA7A-3E72-4550-33853CACD8C4}"/>
              </a:ext>
            </a:extLst>
          </p:cNvPr>
          <p:cNvSpPr/>
          <p:nvPr/>
        </p:nvSpPr>
        <p:spPr bwMode="white">
          <a:xfrm>
            <a:off x="9472366" y="2481753"/>
            <a:ext cx="847405" cy="40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55BCDFB-C5CF-B524-74AE-DD4E576E76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5" r="4690"/>
          <a:stretch/>
        </p:blipFill>
        <p:spPr>
          <a:xfrm>
            <a:off x="1539501" y="4095893"/>
            <a:ext cx="8780270" cy="197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75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EF233A2-7CA7-B8CD-6A01-38D20A595D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79" b="45404"/>
          <a:stretch/>
        </p:blipFill>
        <p:spPr>
          <a:xfrm>
            <a:off x="2639616" y="801360"/>
            <a:ext cx="7272808" cy="320370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BEC4F13-BCF9-0DA1-4695-629A4622B583}"/>
              </a:ext>
            </a:extLst>
          </p:cNvPr>
          <p:cNvSpPr/>
          <p:nvPr/>
        </p:nvSpPr>
        <p:spPr bwMode="white">
          <a:xfrm>
            <a:off x="2567608" y="1628801"/>
            <a:ext cx="662473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C4F13-BCF9-0DA1-4695-629A4622B583}"/>
              </a:ext>
            </a:extLst>
          </p:cNvPr>
          <p:cNvSpPr/>
          <p:nvPr/>
        </p:nvSpPr>
        <p:spPr bwMode="white">
          <a:xfrm>
            <a:off x="2639616" y="2636912"/>
            <a:ext cx="662473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EC4F13-BCF9-0DA1-4695-629A4622B583}"/>
              </a:ext>
            </a:extLst>
          </p:cNvPr>
          <p:cNvSpPr/>
          <p:nvPr/>
        </p:nvSpPr>
        <p:spPr bwMode="white">
          <a:xfrm>
            <a:off x="2495600" y="3464353"/>
            <a:ext cx="6624735" cy="61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55BCDFB-C5CF-B524-74AE-DD4E576E76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5" r="4690"/>
          <a:stretch/>
        </p:blipFill>
        <p:spPr>
          <a:xfrm>
            <a:off x="1561848" y="4424594"/>
            <a:ext cx="8780270" cy="197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90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EF233A2-7CA7-B8CD-6A01-38D20A595D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96" r="21696"/>
          <a:stretch/>
        </p:blipFill>
        <p:spPr>
          <a:xfrm>
            <a:off x="2639616" y="3356992"/>
            <a:ext cx="7560840" cy="266429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EC4F13-BCF9-0DA1-4695-629A4622B583}"/>
              </a:ext>
            </a:extLst>
          </p:cNvPr>
          <p:cNvSpPr/>
          <p:nvPr/>
        </p:nvSpPr>
        <p:spPr bwMode="white">
          <a:xfrm>
            <a:off x="2492422" y="4725144"/>
            <a:ext cx="66247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EC4F13-BCF9-0DA1-4695-629A4622B583}"/>
              </a:ext>
            </a:extLst>
          </p:cNvPr>
          <p:cNvSpPr/>
          <p:nvPr/>
        </p:nvSpPr>
        <p:spPr bwMode="white">
          <a:xfrm>
            <a:off x="2539075" y="5445223"/>
            <a:ext cx="6941301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55BCDFB-C5CF-B524-74AE-DD4E576E76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5" r="4690"/>
          <a:stretch/>
        </p:blipFill>
        <p:spPr>
          <a:xfrm>
            <a:off x="1559496" y="1132423"/>
            <a:ext cx="8780270" cy="197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69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2025-05-03T02:26:11Z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