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57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58" r:id="rId25"/>
    <p:sldId id="332" r:id="rId26"/>
    <p:sldId id="331" r:id="rId27"/>
    <p:sldId id="330" r:id="rId28"/>
    <p:sldId id="329" r:id="rId29"/>
    <p:sldId id="328" r:id="rId30"/>
    <p:sldId id="359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BFB55-479C-DBD5-6800-0B84CFDDFB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 b="51214"/>
          <a:stretch/>
        </p:blipFill>
        <p:spPr>
          <a:xfrm>
            <a:off x="2687940" y="2974572"/>
            <a:ext cx="6816120" cy="908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03EDF-CE14-22E2-1018-760DF6E539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5382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4B7B9-47F8-79DC-F2F7-CBB84714480B}"/>
              </a:ext>
            </a:extLst>
          </p:cNvPr>
          <p:cNvSpPr/>
          <p:nvPr/>
        </p:nvSpPr>
        <p:spPr bwMode="white">
          <a:xfrm>
            <a:off x="10882114" y="2324837"/>
            <a:ext cx="295162" cy="30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0AE9A2C-F555-4670-0899-C37C357703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96" b="50152"/>
          <a:stretch/>
        </p:blipFill>
        <p:spPr>
          <a:xfrm>
            <a:off x="432048" y="2762206"/>
            <a:ext cx="2351624" cy="292508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0AE9A2C-F555-4670-0899-C37C357703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0" t="762" r="19182" b="48925"/>
          <a:stretch/>
        </p:blipFill>
        <p:spPr>
          <a:xfrm>
            <a:off x="3040545" y="2748582"/>
            <a:ext cx="3600400" cy="295232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0AE9A2C-F555-4670-0899-C37C357703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29" r="73207"/>
          <a:stretch/>
        </p:blipFill>
        <p:spPr>
          <a:xfrm>
            <a:off x="6640945" y="2860892"/>
            <a:ext cx="2999696" cy="272689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0AE9A2C-F555-4670-0899-C37C357703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0" t="51075" r="24327"/>
          <a:stretch/>
        </p:blipFill>
        <p:spPr>
          <a:xfrm>
            <a:off x="9336359" y="2816374"/>
            <a:ext cx="3024337" cy="287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83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BC134-6792-BDAF-6D1B-44A913BEB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13927"/>
            <a:ext cx="11340000" cy="4563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FA9D7A-F77E-3EC4-88B8-2765A9FCB613}"/>
              </a:ext>
            </a:extLst>
          </p:cNvPr>
          <p:cNvSpPr/>
          <p:nvPr/>
        </p:nvSpPr>
        <p:spPr bwMode="white">
          <a:xfrm>
            <a:off x="10762499" y="2333296"/>
            <a:ext cx="352292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03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25FAD-94EB-B3F6-3D14-9A523F250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9618"/>
            <a:ext cx="11340000" cy="38156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F5E0C8-5C95-680C-1A57-409E62B9FC63}"/>
              </a:ext>
            </a:extLst>
          </p:cNvPr>
          <p:cNvSpPr/>
          <p:nvPr/>
        </p:nvSpPr>
        <p:spPr bwMode="white">
          <a:xfrm>
            <a:off x="10762499" y="3413414"/>
            <a:ext cx="352292" cy="3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2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217EF-30F4-870A-C8AC-DF05CD89B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82454"/>
            <a:ext cx="11340000" cy="4178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17F1B-546B-EFB3-FC42-3161DBF83FAD}"/>
              </a:ext>
            </a:extLst>
          </p:cNvPr>
          <p:cNvSpPr/>
          <p:nvPr/>
        </p:nvSpPr>
        <p:spPr bwMode="white">
          <a:xfrm>
            <a:off x="10828327" y="1654185"/>
            <a:ext cx="295163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08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7042CD-6A07-BE78-7B2C-0B7D55994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62349"/>
            <a:ext cx="11340000" cy="4054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4F68BA-B776-6340-03B0-8EBFABE59DCE}"/>
              </a:ext>
            </a:extLst>
          </p:cNvPr>
          <p:cNvSpPr/>
          <p:nvPr/>
        </p:nvSpPr>
        <p:spPr bwMode="white">
          <a:xfrm>
            <a:off x="10900335" y="1719953"/>
            <a:ext cx="295163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21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EAA38-B806-8B09-A734-4854BAF3E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5806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059544-0A0D-25F7-3E43-AE1043B441F9}"/>
              </a:ext>
            </a:extLst>
          </p:cNvPr>
          <p:cNvSpPr/>
          <p:nvPr/>
        </p:nvSpPr>
        <p:spPr bwMode="white">
          <a:xfrm>
            <a:off x="10828327" y="2067701"/>
            <a:ext cx="304686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43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371C6DA2-EBF6-58ED-B45E-2756460627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82" b="90336"/>
          <a:stretch/>
        </p:blipFill>
        <p:spPr>
          <a:xfrm>
            <a:off x="1343472" y="580988"/>
            <a:ext cx="9947130" cy="68777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71C6DA2-EBF6-58ED-B45E-2756460627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2"/>
          <a:stretch/>
        </p:blipFill>
        <p:spPr>
          <a:xfrm>
            <a:off x="1569522" y="1268760"/>
            <a:ext cx="8702942" cy="56925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FE9F03-26AE-0EFA-407C-78FD224C77B2}"/>
              </a:ext>
            </a:extLst>
          </p:cNvPr>
          <p:cNvSpPr/>
          <p:nvPr/>
        </p:nvSpPr>
        <p:spPr bwMode="white">
          <a:xfrm>
            <a:off x="10035834" y="717488"/>
            <a:ext cx="524662" cy="55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85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4A7D6E-9070-58E1-C6D0-97B9FE0D9E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73368"/>
            <a:ext cx="102932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CF3D10-0D89-F447-DFCA-F232C9D0AE11}"/>
              </a:ext>
            </a:extLst>
          </p:cNvPr>
          <p:cNvSpPr/>
          <p:nvPr/>
        </p:nvSpPr>
        <p:spPr bwMode="white">
          <a:xfrm>
            <a:off x="6572234" y="2491828"/>
            <a:ext cx="1149455" cy="33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630168-DFF4-8E17-473F-3D2E8FD32B83}"/>
              </a:ext>
            </a:extLst>
          </p:cNvPr>
          <p:cNvSpPr/>
          <p:nvPr/>
        </p:nvSpPr>
        <p:spPr bwMode="white">
          <a:xfrm>
            <a:off x="2717671" y="3954500"/>
            <a:ext cx="725971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1A3F29-F202-C660-B23A-00B041DF62C4}"/>
              </a:ext>
            </a:extLst>
          </p:cNvPr>
          <p:cNvSpPr/>
          <p:nvPr/>
        </p:nvSpPr>
        <p:spPr bwMode="white">
          <a:xfrm>
            <a:off x="8568656" y="3963155"/>
            <a:ext cx="769184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718D46-632F-6202-CA7B-636BC8662E03}"/>
              </a:ext>
            </a:extLst>
          </p:cNvPr>
          <p:cNvSpPr/>
          <p:nvPr/>
        </p:nvSpPr>
        <p:spPr bwMode="white">
          <a:xfrm>
            <a:off x="5794408" y="4698819"/>
            <a:ext cx="1555653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1D0D11-2442-06EC-B892-CE2D8C5A8162}"/>
              </a:ext>
            </a:extLst>
          </p:cNvPr>
          <p:cNvSpPr/>
          <p:nvPr/>
        </p:nvSpPr>
        <p:spPr bwMode="white">
          <a:xfrm>
            <a:off x="10798426" y="5451792"/>
            <a:ext cx="414839" cy="3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0747B6-6B1E-739B-2B99-5F2C979D3CE7}"/>
              </a:ext>
            </a:extLst>
          </p:cNvPr>
          <p:cNvSpPr/>
          <p:nvPr/>
        </p:nvSpPr>
        <p:spPr bwMode="white">
          <a:xfrm>
            <a:off x="2285545" y="6170146"/>
            <a:ext cx="1953209" cy="36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30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E6A8A-6DDD-C839-9735-72646228F7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41" y="1052736"/>
            <a:ext cx="109365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EBEC75-733B-6116-0F51-BD052F939811}"/>
              </a:ext>
            </a:extLst>
          </p:cNvPr>
          <p:cNvSpPr/>
          <p:nvPr/>
        </p:nvSpPr>
        <p:spPr bwMode="white">
          <a:xfrm>
            <a:off x="5654964" y="5249412"/>
            <a:ext cx="5041289" cy="3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6535CE-B7E2-327C-4B40-33BDE6B7C380}"/>
              </a:ext>
            </a:extLst>
          </p:cNvPr>
          <p:cNvSpPr/>
          <p:nvPr/>
        </p:nvSpPr>
        <p:spPr bwMode="white">
          <a:xfrm>
            <a:off x="4664489" y="6021288"/>
            <a:ext cx="4320480" cy="60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5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808AF-2020-F205-539D-04E515A6C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124744"/>
            <a:ext cx="11340000" cy="23884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8782FC-5923-E300-BAA5-C1218E3C4121}"/>
              </a:ext>
            </a:extLst>
          </p:cNvPr>
          <p:cNvSpPr/>
          <p:nvPr/>
        </p:nvSpPr>
        <p:spPr bwMode="white">
          <a:xfrm>
            <a:off x="6532397" y="1277607"/>
            <a:ext cx="4227506" cy="40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B2B20F-509C-CBF7-769E-7814FB5D88EB}"/>
              </a:ext>
            </a:extLst>
          </p:cNvPr>
          <p:cNvSpPr/>
          <p:nvPr/>
        </p:nvSpPr>
        <p:spPr bwMode="white">
          <a:xfrm>
            <a:off x="7141768" y="2156572"/>
            <a:ext cx="609370" cy="29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31E6A8A-6DDD-C839-9735-72646228F7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1" t="12271" b="42325"/>
          <a:stretch/>
        </p:blipFill>
        <p:spPr>
          <a:xfrm>
            <a:off x="3575720" y="3513236"/>
            <a:ext cx="504056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4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B6FDA-CAAC-44DB-EE6D-81E72333F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363312"/>
            <a:ext cx="11340000" cy="4729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39730B-8DA9-A2E5-81E4-7E66BD45C6E0}"/>
              </a:ext>
            </a:extLst>
          </p:cNvPr>
          <p:cNvSpPr/>
          <p:nvPr/>
        </p:nvSpPr>
        <p:spPr bwMode="white">
          <a:xfrm>
            <a:off x="10881292" y="3966710"/>
            <a:ext cx="352292" cy="30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7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2A8C8-5F80-72C4-6A32-5EFF499A4D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056" y="764704"/>
            <a:ext cx="10204528" cy="595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E8EF9A-F11A-4D8C-FA8A-91865355CAC7}"/>
              </a:ext>
            </a:extLst>
          </p:cNvPr>
          <p:cNvSpPr/>
          <p:nvPr/>
        </p:nvSpPr>
        <p:spPr bwMode="white">
          <a:xfrm>
            <a:off x="6189730" y="5179020"/>
            <a:ext cx="805394" cy="3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3D3753-5B15-FB8B-9D89-57911705D07A}"/>
              </a:ext>
            </a:extLst>
          </p:cNvPr>
          <p:cNvSpPr/>
          <p:nvPr/>
        </p:nvSpPr>
        <p:spPr bwMode="white">
          <a:xfrm>
            <a:off x="3840111" y="5780302"/>
            <a:ext cx="4583898" cy="67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1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84C009-277E-799C-A394-9376561AB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836712"/>
            <a:ext cx="11340000" cy="3443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14DCD9-6DF3-48DE-E2EF-D73DFC0ACDEE}"/>
              </a:ext>
            </a:extLst>
          </p:cNvPr>
          <p:cNvSpPr/>
          <p:nvPr/>
        </p:nvSpPr>
        <p:spPr bwMode="white">
          <a:xfrm>
            <a:off x="6174746" y="1025488"/>
            <a:ext cx="5190461" cy="59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833DA2-759F-89DD-111B-4CC0419ADD78}"/>
              </a:ext>
            </a:extLst>
          </p:cNvPr>
          <p:cNvSpPr/>
          <p:nvPr/>
        </p:nvSpPr>
        <p:spPr bwMode="white">
          <a:xfrm>
            <a:off x="1414042" y="1978300"/>
            <a:ext cx="2390326" cy="48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0F2E65-961A-33C0-2705-3C85CCD4AD11}"/>
              </a:ext>
            </a:extLst>
          </p:cNvPr>
          <p:cNvSpPr/>
          <p:nvPr/>
        </p:nvSpPr>
        <p:spPr bwMode="white">
          <a:xfrm>
            <a:off x="1832984" y="3727276"/>
            <a:ext cx="7702821" cy="40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872A8C8-5F80-72C4-6A32-5EFF499A4D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3" t="25405" r="18347" b="28622"/>
          <a:stretch/>
        </p:blipFill>
        <p:spPr>
          <a:xfrm>
            <a:off x="3035660" y="4243238"/>
            <a:ext cx="612068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20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3CD86-FAB8-7F48-B64B-3CACDC33C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1572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06DEB-28C0-4358-B8CA-91F14BBCF638}"/>
              </a:ext>
            </a:extLst>
          </p:cNvPr>
          <p:cNvSpPr/>
          <p:nvPr/>
        </p:nvSpPr>
        <p:spPr bwMode="white">
          <a:xfrm>
            <a:off x="8131621" y="1502771"/>
            <a:ext cx="1390125" cy="4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C57B7A-E68F-32DF-6EE8-C7959234F2BE}"/>
              </a:ext>
            </a:extLst>
          </p:cNvPr>
          <p:cNvSpPr/>
          <p:nvPr/>
        </p:nvSpPr>
        <p:spPr bwMode="white">
          <a:xfrm>
            <a:off x="7074745" y="2312790"/>
            <a:ext cx="885491" cy="40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872A8C8-5F80-72C4-6A32-5EFF499A4D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3" t="25405" r="18347" b="28622"/>
          <a:stretch/>
        </p:blipFill>
        <p:spPr>
          <a:xfrm>
            <a:off x="2855640" y="3212976"/>
            <a:ext cx="612068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3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F276D-C4F7-23A6-AB75-BDF72B14CD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71512"/>
            <a:ext cx="10155228" cy="6041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A4D0E8-B63F-0900-69EB-BA7B87A2959A}"/>
              </a:ext>
            </a:extLst>
          </p:cNvPr>
          <p:cNvSpPr/>
          <p:nvPr/>
        </p:nvSpPr>
        <p:spPr bwMode="white">
          <a:xfrm>
            <a:off x="8573550" y="5401732"/>
            <a:ext cx="2491002" cy="47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91675B-03E2-6397-B052-A691B452E8B7}"/>
              </a:ext>
            </a:extLst>
          </p:cNvPr>
          <p:cNvSpPr/>
          <p:nvPr/>
        </p:nvSpPr>
        <p:spPr bwMode="white">
          <a:xfrm>
            <a:off x="2207568" y="6187716"/>
            <a:ext cx="553497" cy="4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8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8ADF5-F35E-B672-5EA9-16E363F00D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22"/>
          <a:stretch/>
        </p:blipFill>
        <p:spPr>
          <a:xfrm>
            <a:off x="915032" y="1052736"/>
            <a:ext cx="11301648" cy="34197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1ADC6-2F08-5A5D-13F8-B05264E1A753}"/>
              </a:ext>
            </a:extLst>
          </p:cNvPr>
          <p:cNvSpPr/>
          <p:nvPr/>
        </p:nvSpPr>
        <p:spPr bwMode="white">
          <a:xfrm>
            <a:off x="2690592" y="2024192"/>
            <a:ext cx="4335490" cy="67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32777C-6615-9262-4F03-10129FAC6FFF}"/>
              </a:ext>
            </a:extLst>
          </p:cNvPr>
          <p:cNvSpPr/>
          <p:nvPr/>
        </p:nvSpPr>
        <p:spPr bwMode="white">
          <a:xfrm>
            <a:off x="3194648" y="3752384"/>
            <a:ext cx="55446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7FF276D-C4F7-23A6-AB75-BDF72B14CD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5" t="35642" r="6402" b="25028"/>
          <a:stretch/>
        </p:blipFill>
        <p:spPr>
          <a:xfrm>
            <a:off x="1919536" y="4335692"/>
            <a:ext cx="835292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0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8ADF5-F35E-B672-5EA9-16E363F00D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38"/>
          <a:stretch/>
        </p:blipFill>
        <p:spPr>
          <a:xfrm>
            <a:off x="890352" y="1268760"/>
            <a:ext cx="11301648" cy="243886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76EFE6-41BC-63D5-6A1D-90DBFD823C18}"/>
              </a:ext>
            </a:extLst>
          </p:cNvPr>
          <p:cNvSpPr/>
          <p:nvPr/>
        </p:nvSpPr>
        <p:spPr bwMode="white">
          <a:xfrm>
            <a:off x="5008669" y="2245371"/>
            <a:ext cx="6253389" cy="39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E0010A-7468-8F30-DD62-E889D63CDAA3}"/>
              </a:ext>
            </a:extLst>
          </p:cNvPr>
          <p:cNvSpPr/>
          <p:nvPr/>
        </p:nvSpPr>
        <p:spPr bwMode="white">
          <a:xfrm>
            <a:off x="1526129" y="3061954"/>
            <a:ext cx="1015345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7FF276D-C4F7-23A6-AB75-BDF72B14CD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5" t="35642" r="6402" b="25028"/>
          <a:stretch/>
        </p:blipFill>
        <p:spPr>
          <a:xfrm>
            <a:off x="1919536" y="3620778"/>
            <a:ext cx="835292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14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1A7C2-12EC-CDD4-3AAA-DB8678E78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12" y="1052736"/>
            <a:ext cx="110295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1EC8BD-36BB-ECEA-8BB8-83801BF904D3}"/>
              </a:ext>
            </a:extLst>
          </p:cNvPr>
          <p:cNvSpPr/>
          <p:nvPr/>
        </p:nvSpPr>
        <p:spPr bwMode="white">
          <a:xfrm>
            <a:off x="5470902" y="6327446"/>
            <a:ext cx="1277978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6CAD97-D214-7753-51F4-CC66E09F77B1}"/>
              </a:ext>
            </a:extLst>
          </p:cNvPr>
          <p:cNvSpPr/>
          <p:nvPr/>
        </p:nvSpPr>
        <p:spPr bwMode="white">
          <a:xfrm>
            <a:off x="8193552" y="6336717"/>
            <a:ext cx="1648407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09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B08E5-4570-7F27-4621-667E883711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06"/>
          <a:stretch/>
        </p:blipFill>
        <p:spPr>
          <a:xfrm>
            <a:off x="804672" y="1007976"/>
            <a:ext cx="11340000" cy="4005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CC51F-6CEE-32D3-84A9-1BEFF987CFC6}"/>
              </a:ext>
            </a:extLst>
          </p:cNvPr>
          <p:cNvSpPr/>
          <p:nvPr/>
        </p:nvSpPr>
        <p:spPr bwMode="white">
          <a:xfrm>
            <a:off x="4060994" y="1198713"/>
            <a:ext cx="2675516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D19224-26CB-5D48-2846-8D37E3E2B76B}"/>
              </a:ext>
            </a:extLst>
          </p:cNvPr>
          <p:cNvSpPr/>
          <p:nvPr/>
        </p:nvSpPr>
        <p:spPr bwMode="white">
          <a:xfrm>
            <a:off x="2251926" y="2858130"/>
            <a:ext cx="323727" cy="3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B0D62D-2AD5-45BC-4CA3-C81FA7108CDC}"/>
              </a:ext>
            </a:extLst>
          </p:cNvPr>
          <p:cNvSpPr/>
          <p:nvPr/>
        </p:nvSpPr>
        <p:spPr bwMode="white">
          <a:xfrm>
            <a:off x="9107342" y="2819983"/>
            <a:ext cx="1666245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2F0123-A652-290C-3499-9BE60484282B}"/>
              </a:ext>
            </a:extLst>
          </p:cNvPr>
          <p:cNvSpPr/>
          <p:nvPr/>
        </p:nvSpPr>
        <p:spPr bwMode="white">
          <a:xfrm>
            <a:off x="7840994" y="4431715"/>
            <a:ext cx="866448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D71A7C2-12EC-CDD4-3AAA-DB8678E781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5" t="40495" r="9793" b="14101"/>
          <a:stretch/>
        </p:blipFill>
        <p:spPr>
          <a:xfrm>
            <a:off x="2639616" y="4726361"/>
            <a:ext cx="6912768" cy="220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36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5584F-6389-1F12-C4D0-15B96A92C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743968"/>
            <a:ext cx="11340000" cy="39993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B5B08E5-4570-7F27-4621-667E883711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04" r="4334"/>
          <a:stretch/>
        </p:blipFill>
        <p:spPr>
          <a:xfrm>
            <a:off x="876680" y="1052736"/>
            <a:ext cx="10848568" cy="6912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3CA11A-449B-F5F8-AF67-F455BACE2638}"/>
              </a:ext>
            </a:extLst>
          </p:cNvPr>
          <p:cNvSpPr/>
          <p:nvPr/>
        </p:nvSpPr>
        <p:spPr bwMode="white">
          <a:xfrm>
            <a:off x="9474513" y="1200365"/>
            <a:ext cx="1390125" cy="40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D71A7C2-12EC-CDD4-3AAA-DB8678E781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5" t="40495" r="9793" b="14101"/>
          <a:stretch/>
        </p:blipFill>
        <p:spPr>
          <a:xfrm>
            <a:off x="3953418" y="4509120"/>
            <a:ext cx="7364422" cy="234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76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17D65-E679-9BB6-ACBB-099E7E555E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86"/>
          <a:stretch/>
        </p:blipFill>
        <p:spPr>
          <a:xfrm>
            <a:off x="767408" y="1124744"/>
            <a:ext cx="11340000" cy="3141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B4B7B9-8A02-5003-DA65-864F0B914FA3}"/>
              </a:ext>
            </a:extLst>
          </p:cNvPr>
          <p:cNvSpPr/>
          <p:nvPr/>
        </p:nvSpPr>
        <p:spPr bwMode="white">
          <a:xfrm>
            <a:off x="2290833" y="2220276"/>
            <a:ext cx="247556" cy="2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627AA6-27D8-B0D0-DBF2-E1D21DCB64BD}"/>
              </a:ext>
            </a:extLst>
          </p:cNvPr>
          <p:cNvSpPr/>
          <p:nvPr/>
        </p:nvSpPr>
        <p:spPr bwMode="white">
          <a:xfrm>
            <a:off x="10326904" y="2125013"/>
            <a:ext cx="856926" cy="3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C59A84-2D20-C041-1A5D-D4CC72755796}"/>
              </a:ext>
            </a:extLst>
          </p:cNvPr>
          <p:cNvSpPr/>
          <p:nvPr/>
        </p:nvSpPr>
        <p:spPr bwMode="white">
          <a:xfrm>
            <a:off x="1862370" y="2897697"/>
            <a:ext cx="5505134" cy="40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3C7500-2ECF-550E-7BF8-EB861C70EDAC}"/>
              </a:ext>
            </a:extLst>
          </p:cNvPr>
          <p:cNvSpPr/>
          <p:nvPr/>
        </p:nvSpPr>
        <p:spPr bwMode="white">
          <a:xfrm>
            <a:off x="7367504" y="2753681"/>
            <a:ext cx="3888432" cy="5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C97EEA-8866-05D5-2E75-F7C211A62494}"/>
              </a:ext>
            </a:extLst>
          </p:cNvPr>
          <p:cNvSpPr/>
          <p:nvPr/>
        </p:nvSpPr>
        <p:spPr bwMode="white">
          <a:xfrm>
            <a:off x="1948062" y="3715917"/>
            <a:ext cx="780755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D71A7C2-12EC-CDD4-3AAA-DB8678E781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5" t="40495" r="9793" b="14101"/>
          <a:stretch/>
        </p:blipFill>
        <p:spPr>
          <a:xfrm>
            <a:off x="2567608" y="4251964"/>
            <a:ext cx="7578856" cy="241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14DD3-1481-32CE-CD2F-9CCEEB6C0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97679"/>
            <a:ext cx="11340000" cy="31875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18688-C776-AA14-CC5C-7709AF2B0D34}"/>
              </a:ext>
            </a:extLst>
          </p:cNvPr>
          <p:cNvSpPr/>
          <p:nvPr/>
        </p:nvSpPr>
        <p:spPr bwMode="white">
          <a:xfrm>
            <a:off x="10882114" y="2947456"/>
            <a:ext cx="304685" cy="30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24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17D65-E679-9BB6-ACBB-099E7E555E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68831" r="6873"/>
          <a:stretch/>
        </p:blipFill>
        <p:spPr>
          <a:xfrm>
            <a:off x="1199456" y="1268760"/>
            <a:ext cx="10081120" cy="148759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7C6C0C-6BB6-860C-8D7D-59410859E7B2}"/>
              </a:ext>
            </a:extLst>
          </p:cNvPr>
          <p:cNvSpPr/>
          <p:nvPr/>
        </p:nvSpPr>
        <p:spPr bwMode="white">
          <a:xfrm>
            <a:off x="2681450" y="2251455"/>
            <a:ext cx="257078" cy="28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D71A7C2-12EC-CDD4-3AAA-DB8678E781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5" t="40495" r="9793" b="14101"/>
          <a:stretch/>
        </p:blipFill>
        <p:spPr>
          <a:xfrm>
            <a:off x="2279576" y="3140968"/>
            <a:ext cx="7920880" cy="252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70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1E807-6318-5683-26A6-7B04B6F69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72816"/>
            <a:ext cx="11340000" cy="2593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9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E05E41-8B49-52F7-5AD8-7FBEF36510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02" y="642094"/>
            <a:ext cx="9028150" cy="6099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E4EC65-4027-68A9-D186-D11FD25853E9}"/>
              </a:ext>
            </a:extLst>
          </p:cNvPr>
          <p:cNvSpPr/>
          <p:nvPr/>
        </p:nvSpPr>
        <p:spPr bwMode="white">
          <a:xfrm>
            <a:off x="9077422" y="4797152"/>
            <a:ext cx="1195041" cy="37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755407-894E-840F-C924-849F0730150E}"/>
              </a:ext>
            </a:extLst>
          </p:cNvPr>
          <p:cNvSpPr/>
          <p:nvPr/>
        </p:nvSpPr>
        <p:spPr bwMode="white">
          <a:xfrm>
            <a:off x="7787588" y="5183144"/>
            <a:ext cx="396644" cy="33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12C064-91F2-61D0-5FE2-42731187FD79}"/>
              </a:ext>
            </a:extLst>
          </p:cNvPr>
          <p:cNvSpPr/>
          <p:nvPr/>
        </p:nvSpPr>
        <p:spPr bwMode="white">
          <a:xfrm>
            <a:off x="6312025" y="5661248"/>
            <a:ext cx="11648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7A2B2B-78CF-0A70-A541-ACB7703029BB}"/>
              </a:ext>
            </a:extLst>
          </p:cNvPr>
          <p:cNvSpPr/>
          <p:nvPr/>
        </p:nvSpPr>
        <p:spPr bwMode="white">
          <a:xfrm>
            <a:off x="8417291" y="5301208"/>
            <a:ext cx="1855172" cy="52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62BB7B-2426-299A-6AF5-95585411BD4D}"/>
              </a:ext>
            </a:extLst>
          </p:cNvPr>
          <p:cNvSpPr/>
          <p:nvPr/>
        </p:nvSpPr>
        <p:spPr bwMode="white">
          <a:xfrm>
            <a:off x="8472264" y="5952662"/>
            <a:ext cx="1152128" cy="40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4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6AB569-4B76-9C17-4E48-60DA84BED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144382"/>
            <a:ext cx="11340000" cy="57383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BDAB4D-88E7-1EFD-1178-A2D496127CFC}"/>
              </a:ext>
            </a:extLst>
          </p:cNvPr>
          <p:cNvSpPr/>
          <p:nvPr/>
        </p:nvSpPr>
        <p:spPr bwMode="white">
          <a:xfrm>
            <a:off x="8023096" y="1964148"/>
            <a:ext cx="866448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5BE872-175A-5CAD-386B-0E4A6B8E07DA}"/>
              </a:ext>
            </a:extLst>
          </p:cNvPr>
          <p:cNvSpPr/>
          <p:nvPr/>
        </p:nvSpPr>
        <p:spPr bwMode="white">
          <a:xfrm>
            <a:off x="10527227" y="1964148"/>
            <a:ext cx="885491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185B5-843E-707D-9536-F9137C75634C}"/>
              </a:ext>
            </a:extLst>
          </p:cNvPr>
          <p:cNvSpPr/>
          <p:nvPr/>
        </p:nvSpPr>
        <p:spPr bwMode="white">
          <a:xfrm>
            <a:off x="910602" y="2698125"/>
            <a:ext cx="866448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D43A2B-FACD-337C-CC22-B156512A47D5}"/>
              </a:ext>
            </a:extLst>
          </p:cNvPr>
          <p:cNvSpPr/>
          <p:nvPr/>
        </p:nvSpPr>
        <p:spPr bwMode="white">
          <a:xfrm>
            <a:off x="9537000" y="4204207"/>
            <a:ext cx="333249" cy="28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74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B0A70-1C3D-19A1-E241-A9B23FE6C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74730"/>
            <a:ext cx="11340000" cy="39865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2264A-20FC-DAE4-3D0B-A4AF5EBE15E4}"/>
              </a:ext>
            </a:extLst>
          </p:cNvPr>
          <p:cNvSpPr/>
          <p:nvPr/>
        </p:nvSpPr>
        <p:spPr bwMode="white">
          <a:xfrm>
            <a:off x="10781542" y="3534469"/>
            <a:ext cx="352292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78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7A3A5-9A27-D341-3A71-E315CAA2A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68760"/>
            <a:ext cx="11340000" cy="4776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540CC-65CD-BCD0-9651-BFB292985C78}"/>
              </a:ext>
            </a:extLst>
          </p:cNvPr>
          <p:cNvSpPr/>
          <p:nvPr/>
        </p:nvSpPr>
        <p:spPr bwMode="white">
          <a:xfrm>
            <a:off x="10928899" y="2346203"/>
            <a:ext cx="285642" cy="30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41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64055-1513-A78E-E49C-CF42FEE14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77226"/>
            <a:ext cx="11340000" cy="4888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E12C65-93E6-89B4-8417-ABB4DC17F227}"/>
              </a:ext>
            </a:extLst>
          </p:cNvPr>
          <p:cNvSpPr/>
          <p:nvPr/>
        </p:nvSpPr>
        <p:spPr bwMode="white">
          <a:xfrm>
            <a:off x="10853550" y="2344408"/>
            <a:ext cx="352292" cy="30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6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16908-C25D-F7E1-250D-80A6DD9C9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4466"/>
            <a:ext cx="11340000" cy="13672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BC50D4-00D2-2A92-37BE-067A89B3A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711760"/>
            <a:ext cx="11340000" cy="30935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74739F-E145-4BB4-C95C-1C9C99F2C87B}"/>
              </a:ext>
            </a:extLst>
          </p:cNvPr>
          <p:cNvSpPr/>
          <p:nvPr/>
        </p:nvSpPr>
        <p:spPr bwMode="white">
          <a:xfrm>
            <a:off x="10810106" y="3752475"/>
            <a:ext cx="295162" cy="31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21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7F3CE-9EC5-66F3-28DF-5D9FB83EE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962400"/>
            <a:ext cx="11340000" cy="3050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CFA54-CDC2-8865-4227-BECA95CBED1B}"/>
              </a:ext>
            </a:extLst>
          </p:cNvPr>
          <p:cNvSpPr/>
          <p:nvPr/>
        </p:nvSpPr>
        <p:spPr bwMode="white">
          <a:xfrm>
            <a:off x="10938421" y="2963435"/>
            <a:ext cx="276120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76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5D49C-A2F2-4C6F-D207-8368BBCE8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56210"/>
            <a:ext cx="11340000" cy="3084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522DC1-DDC3-C946-376A-C1B8D39817F8}"/>
              </a:ext>
            </a:extLst>
          </p:cNvPr>
          <p:cNvSpPr/>
          <p:nvPr/>
        </p:nvSpPr>
        <p:spPr bwMode="white">
          <a:xfrm>
            <a:off x="10810106" y="2865486"/>
            <a:ext cx="304685" cy="30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83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2025-05-03T01:11:44Z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