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707" b="69544"/>
          <a:stretch/>
        </p:blipFill>
        <p:spPr>
          <a:xfrm>
            <a:off x="2063553" y="1586779"/>
            <a:ext cx="8064895" cy="1122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195" t="42182" b="34365"/>
          <a:stretch/>
        </p:blipFill>
        <p:spPr>
          <a:xfrm>
            <a:off x="2387588" y="3140967"/>
            <a:ext cx="7416825" cy="8640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61" t="83224" r="10366" b="-814"/>
          <a:stretch/>
        </p:blipFill>
        <p:spPr>
          <a:xfrm>
            <a:off x="3611724" y="4653135"/>
            <a:ext cx="4968553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06C4D-B72A-E433-C8AC-B826F3BE88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61"/>
          <a:stretch/>
        </p:blipFill>
        <p:spPr>
          <a:xfrm>
            <a:off x="1847528" y="714662"/>
            <a:ext cx="8923388" cy="27143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1006C4D-B72A-E433-C8AC-B826F3BE88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7" t="44239" r="19304"/>
          <a:stretch/>
        </p:blipFill>
        <p:spPr>
          <a:xfrm>
            <a:off x="335360" y="3356992"/>
            <a:ext cx="5472608" cy="342129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8D6E7A9-2714-73E4-EE94-1932D0713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5811686" y="3583809"/>
            <a:ext cx="6240056" cy="293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0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26E23-7FC0-4B5D-59A6-23AED2C05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0376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23FDA3-C95D-0541-DBAB-4D31428F0E37}"/>
              </a:ext>
            </a:extLst>
          </p:cNvPr>
          <p:cNvSpPr/>
          <p:nvPr/>
        </p:nvSpPr>
        <p:spPr bwMode="white">
          <a:xfrm>
            <a:off x="3767104" y="2177617"/>
            <a:ext cx="2367410" cy="72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1006C4D-B72A-E433-C8AC-B826F3BE88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7" t="44239" r="19304"/>
          <a:stretch/>
        </p:blipFill>
        <p:spPr>
          <a:xfrm>
            <a:off x="335360" y="3212976"/>
            <a:ext cx="5472608" cy="342129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8D6E7A9-2714-73E4-EE94-1932D0713C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5811686" y="3439793"/>
            <a:ext cx="6240056" cy="293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2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B0ABC-AC21-CC0F-FC88-DD32B9368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61" y="1310936"/>
            <a:ext cx="11340000" cy="1983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E4683-436E-AC09-CF7A-F7671C81F2F8}"/>
              </a:ext>
            </a:extLst>
          </p:cNvPr>
          <p:cNvSpPr/>
          <p:nvPr/>
        </p:nvSpPr>
        <p:spPr bwMode="white">
          <a:xfrm>
            <a:off x="5111931" y="2291800"/>
            <a:ext cx="494703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1006C4D-B72A-E433-C8AC-B826F3BE88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7" t="44239" r="19304"/>
          <a:stretch/>
        </p:blipFill>
        <p:spPr>
          <a:xfrm>
            <a:off x="263352" y="3212976"/>
            <a:ext cx="5472608" cy="342129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8D6E7A9-2714-73E4-EE94-1932D0713C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5739678" y="3439793"/>
            <a:ext cx="6240056" cy="293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9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620DE-6DB7-EA24-B461-F36E0F12D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132856"/>
            <a:ext cx="11340000" cy="29341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9F7AB-B056-7306-3436-26C1BC399DCF}"/>
              </a:ext>
            </a:extLst>
          </p:cNvPr>
          <p:cNvSpPr/>
          <p:nvPr/>
        </p:nvSpPr>
        <p:spPr bwMode="white">
          <a:xfrm>
            <a:off x="8268865" y="3257736"/>
            <a:ext cx="2905818" cy="53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315D3-BB36-6936-F6CB-0CBE146F5DC5}"/>
              </a:ext>
            </a:extLst>
          </p:cNvPr>
          <p:cNvSpPr/>
          <p:nvPr/>
        </p:nvSpPr>
        <p:spPr bwMode="white">
          <a:xfrm>
            <a:off x="1738965" y="4295372"/>
            <a:ext cx="533198" cy="4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3E469-3782-951D-964C-25DFFA4E4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68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42D3A-76E1-848C-680D-5C5B68711FF8}"/>
              </a:ext>
            </a:extLst>
          </p:cNvPr>
          <p:cNvSpPr/>
          <p:nvPr/>
        </p:nvSpPr>
        <p:spPr bwMode="white">
          <a:xfrm>
            <a:off x="4547408" y="2873741"/>
            <a:ext cx="1094962" cy="48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A79C84-EBDA-B20C-E7DF-2A773998AF6F}"/>
              </a:ext>
            </a:extLst>
          </p:cNvPr>
          <p:cNvSpPr/>
          <p:nvPr/>
        </p:nvSpPr>
        <p:spPr bwMode="white">
          <a:xfrm>
            <a:off x="4347458" y="3730683"/>
            <a:ext cx="504634" cy="43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FA3BDD-A3A4-0129-4F6B-19EB96BA8F0D}"/>
              </a:ext>
            </a:extLst>
          </p:cNvPr>
          <p:cNvSpPr/>
          <p:nvPr/>
        </p:nvSpPr>
        <p:spPr bwMode="white">
          <a:xfrm>
            <a:off x="6803982" y="4549539"/>
            <a:ext cx="3865692" cy="4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132937-F9F6-5029-950F-0FE1F7696B77}"/>
              </a:ext>
            </a:extLst>
          </p:cNvPr>
          <p:cNvSpPr/>
          <p:nvPr/>
        </p:nvSpPr>
        <p:spPr bwMode="white">
          <a:xfrm>
            <a:off x="4347459" y="5273960"/>
            <a:ext cx="35961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6BA30-DB61-4274-1F27-723559388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04205"/>
            <a:ext cx="11340000" cy="247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55E5FB-1366-1D7A-AB08-7DB2AE7908F2}"/>
              </a:ext>
            </a:extLst>
          </p:cNvPr>
          <p:cNvSpPr/>
          <p:nvPr/>
        </p:nvSpPr>
        <p:spPr bwMode="white">
          <a:xfrm>
            <a:off x="8127458" y="2104205"/>
            <a:ext cx="2552414" cy="6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046419-25BE-D2CF-80E1-FC15BDD1C975}"/>
              </a:ext>
            </a:extLst>
          </p:cNvPr>
          <p:cNvSpPr/>
          <p:nvPr/>
        </p:nvSpPr>
        <p:spPr bwMode="white">
          <a:xfrm>
            <a:off x="5461463" y="3114027"/>
            <a:ext cx="2132795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60948-7A03-ACBB-4425-6D150193E0F8}"/>
              </a:ext>
            </a:extLst>
          </p:cNvPr>
          <p:cNvSpPr/>
          <p:nvPr/>
        </p:nvSpPr>
        <p:spPr bwMode="white">
          <a:xfrm>
            <a:off x="3804737" y="3952370"/>
            <a:ext cx="2123274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5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D1DC8-BB75-C50C-03BB-7D42844BD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05684"/>
            <a:ext cx="11340000" cy="570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6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CF473-49DC-E069-BF57-BF3E36A5F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53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37C92-D06C-DFD7-CC15-6478B44C6DDF}"/>
              </a:ext>
            </a:extLst>
          </p:cNvPr>
          <p:cNvSpPr/>
          <p:nvPr/>
        </p:nvSpPr>
        <p:spPr bwMode="white">
          <a:xfrm>
            <a:off x="10454845" y="3078116"/>
            <a:ext cx="361813" cy="39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A13DE1C-0556-5CA8-9A29-B8076FEB0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r="9414" b="29847"/>
          <a:stretch/>
        </p:blipFill>
        <p:spPr>
          <a:xfrm>
            <a:off x="2855640" y="3078116"/>
            <a:ext cx="612068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98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3DE1C-0556-5CA8-9A29-B8076FEB0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40768"/>
            <a:ext cx="11340000" cy="492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1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697A2-2176-1AC6-4A76-152FEDF9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360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77FE3-978E-5199-E94B-48B6E02A6B67}"/>
              </a:ext>
            </a:extLst>
          </p:cNvPr>
          <p:cNvSpPr/>
          <p:nvPr/>
        </p:nvSpPr>
        <p:spPr bwMode="white">
          <a:xfrm>
            <a:off x="10439144" y="3973248"/>
            <a:ext cx="361813" cy="3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5A3617-7C7B-1C5E-0238-4054AB7357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64"/>
          <a:stretch/>
        </p:blipFill>
        <p:spPr>
          <a:xfrm>
            <a:off x="2307146" y="4149080"/>
            <a:ext cx="8181342" cy="259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3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F1967-7E85-E4E3-D014-07E0B4D04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830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F00E6-BFE2-9BAF-0645-A6E3E000B6A8}"/>
              </a:ext>
            </a:extLst>
          </p:cNvPr>
          <p:cNvSpPr/>
          <p:nvPr/>
        </p:nvSpPr>
        <p:spPr bwMode="white">
          <a:xfrm>
            <a:off x="10497094" y="4705633"/>
            <a:ext cx="333248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4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06295-2743-0AA9-CB43-C66808D2C4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2351584" y="1412776"/>
            <a:ext cx="7896240" cy="407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5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