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37" r:id="rId4"/>
    <p:sldId id="336" r:id="rId5"/>
    <p:sldId id="335" r:id="rId6"/>
    <p:sldId id="334" r:id="rId7"/>
    <p:sldId id="333" r:id="rId8"/>
    <p:sldId id="331" r:id="rId9"/>
    <p:sldId id="338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81714" y="2176619"/>
            <a:ext cx="7428571" cy="2504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6F0AD7-F695-E637-628A-B94AE4CE4B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139925"/>
            <a:ext cx="11340000" cy="2297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964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E45DDC-829A-F421-FF94-6C25F6A457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562042"/>
            <a:ext cx="11340000" cy="44592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781102-E65B-16C6-AFF1-F7A10CCE3C2F}"/>
              </a:ext>
            </a:extLst>
          </p:cNvPr>
          <p:cNvSpPr/>
          <p:nvPr/>
        </p:nvSpPr>
        <p:spPr bwMode="white">
          <a:xfrm>
            <a:off x="4385544" y="2619683"/>
            <a:ext cx="2256574" cy="44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86908F-8A93-98A9-76C3-78AD9805C170}"/>
              </a:ext>
            </a:extLst>
          </p:cNvPr>
          <p:cNvSpPr/>
          <p:nvPr/>
        </p:nvSpPr>
        <p:spPr bwMode="white">
          <a:xfrm>
            <a:off x="3871387" y="3496287"/>
            <a:ext cx="1056876" cy="44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423522-01F9-D08B-395D-18BEE3BB992F}"/>
              </a:ext>
            </a:extLst>
          </p:cNvPr>
          <p:cNvSpPr/>
          <p:nvPr/>
        </p:nvSpPr>
        <p:spPr bwMode="white">
          <a:xfrm>
            <a:off x="3814259" y="4382420"/>
            <a:ext cx="2247052" cy="457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B58605-BDA3-0F82-5C68-B754FBFCD45A}"/>
              </a:ext>
            </a:extLst>
          </p:cNvPr>
          <p:cNvSpPr/>
          <p:nvPr/>
        </p:nvSpPr>
        <p:spPr bwMode="white">
          <a:xfrm>
            <a:off x="4823528" y="5249496"/>
            <a:ext cx="1571032" cy="495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644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26CFB2-B80A-40EA-BF6A-D37E0B53E8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1782275"/>
            <a:ext cx="11340000" cy="37349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E15E56-8D73-172C-A885-4B2F0A94B507}"/>
              </a:ext>
            </a:extLst>
          </p:cNvPr>
          <p:cNvSpPr/>
          <p:nvPr/>
        </p:nvSpPr>
        <p:spPr bwMode="white">
          <a:xfrm>
            <a:off x="3948384" y="4563339"/>
            <a:ext cx="4752528" cy="744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612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654B89-1FA1-74D7-89C0-1DA3C065F0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594472"/>
            <a:ext cx="11340000" cy="44268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AA535B-832A-613F-50CB-7F47FE54E18C}"/>
              </a:ext>
            </a:extLst>
          </p:cNvPr>
          <p:cNvSpPr/>
          <p:nvPr/>
        </p:nvSpPr>
        <p:spPr bwMode="white">
          <a:xfrm>
            <a:off x="3669421" y="5353449"/>
            <a:ext cx="818841" cy="381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878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0171FA-55AD-F63B-BB24-51DC8CA1B5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2247664"/>
            <a:ext cx="11340000" cy="26214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609685-6D19-C010-36C6-09F8461BDA95}"/>
              </a:ext>
            </a:extLst>
          </p:cNvPr>
          <p:cNvSpPr/>
          <p:nvPr/>
        </p:nvSpPr>
        <p:spPr bwMode="white">
          <a:xfrm>
            <a:off x="7766017" y="4230468"/>
            <a:ext cx="580807" cy="381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33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5E5C1C-DBB3-08A9-5A3F-F381F475EA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628800"/>
            <a:ext cx="11340000" cy="41275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9E3901-5402-8744-54BC-D90DCDD9D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124744"/>
            <a:ext cx="11340000" cy="54744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3B7EA3-E4D6-CB8A-5497-07A1852BE770}"/>
              </a:ext>
            </a:extLst>
          </p:cNvPr>
          <p:cNvSpPr/>
          <p:nvPr/>
        </p:nvSpPr>
        <p:spPr bwMode="white">
          <a:xfrm>
            <a:off x="3524453" y="1334567"/>
            <a:ext cx="1732896" cy="467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3FD7B1-27FE-CA22-3658-494DFD4C580B}"/>
              </a:ext>
            </a:extLst>
          </p:cNvPr>
          <p:cNvSpPr/>
          <p:nvPr/>
        </p:nvSpPr>
        <p:spPr bwMode="white">
          <a:xfrm>
            <a:off x="6895033" y="1124744"/>
            <a:ext cx="1912631" cy="677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038D0F-DD71-A2BA-744A-E91D789A4AB8}"/>
              </a:ext>
            </a:extLst>
          </p:cNvPr>
          <p:cNvSpPr/>
          <p:nvPr/>
        </p:nvSpPr>
        <p:spPr bwMode="white">
          <a:xfrm>
            <a:off x="2810347" y="4100421"/>
            <a:ext cx="1056876" cy="476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487DC3-35FA-78BB-94D4-4FCE6A263950}"/>
              </a:ext>
            </a:extLst>
          </p:cNvPr>
          <p:cNvSpPr/>
          <p:nvPr/>
        </p:nvSpPr>
        <p:spPr bwMode="white">
          <a:xfrm>
            <a:off x="2248584" y="5950681"/>
            <a:ext cx="1094962" cy="467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67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987586-72A9-A29C-74D2-F08E9DD12A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268760"/>
            <a:ext cx="11340000" cy="479017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91BBF7-BC46-0371-72A7-99E37B5CD19B}"/>
              </a:ext>
            </a:extLst>
          </p:cNvPr>
          <p:cNvSpPr/>
          <p:nvPr/>
        </p:nvSpPr>
        <p:spPr bwMode="white">
          <a:xfrm>
            <a:off x="10452829" y="5392308"/>
            <a:ext cx="361813" cy="399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93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F917A2-B1B0-A7F1-2057-E7FBDF8896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1340768"/>
            <a:ext cx="11340000" cy="4676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285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296CFD-6D82-FB59-FD50-9907EE3513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17384"/>
            <a:ext cx="1108813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C01026-5251-85B4-6C7B-3DB0593B3566}"/>
              </a:ext>
            </a:extLst>
          </p:cNvPr>
          <p:cNvSpPr/>
          <p:nvPr/>
        </p:nvSpPr>
        <p:spPr bwMode="white">
          <a:xfrm>
            <a:off x="10340490" y="2638069"/>
            <a:ext cx="353777" cy="38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12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AB4A9C-1878-4C12-C167-B197F23668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425793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86FC08-2BF7-A98D-FC8B-2CD99E7A0404}"/>
              </a:ext>
            </a:extLst>
          </p:cNvPr>
          <p:cNvSpPr/>
          <p:nvPr/>
        </p:nvSpPr>
        <p:spPr bwMode="white">
          <a:xfrm>
            <a:off x="2518152" y="4481872"/>
            <a:ext cx="3697224" cy="509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86D34EFE-1359-0D08-E169-E5CA3FFF57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5072631"/>
            <a:ext cx="11340000" cy="1810724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A137E40-E967-9278-A1FB-362806C76073}"/>
              </a:ext>
            </a:extLst>
          </p:cNvPr>
          <p:cNvSpPr/>
          <p:nvPr/>
        </p:nvSpPr>
        <p:spPr bwMode="white">
          <a:xfrm>
            <a:off x="2423592" y="6021289"/>
            <a:ext cx="568863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288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4C99E6-9692-EDA8-7FE0-7E81530374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518894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317029-835C-CB8B-3D20-2B4D1D0FD42D}"/>
              </a:ext>
            </a:extLst>
          </p:cNvPr>
          <p:cNvSpPr/>
          <p:nvPr/>
        </p:nvSpPr>
        <p:spPr bwMode="white">
          <a:xfrm>
            <a:off x="5841124" y="4553880"/>
            <a:ext cx="2075668" cy="725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9182BD-571A-743F-BC34-0C0064C849D3}"/>
              </a:ext>
            </a:extLst>
          </p:cNvPr>
          <p:cNvSpPr/>
          <p:nvPr/>
        </p:nvSpPr>
        <p:spPr bwMode="white">
          <a:xfrm>
            <a:off x="2879966" y="5717999"/>
            <a:ext cx="933098" cy="372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5C04F86-ED57-0D52-BAC3-AA1E2ABBE948}"/>
              </a:ext>
            </a:extLst>
          </p:cNvPr>
          <p:cNvSpPr/>
          <p:nvPr/>
        </p:nvSpPr>
        <p:spPr bwMode="white">
          <a:xfrm>
            <a:off x="7916792" y="5689383"/>
            <a:ext cx="1018790" cy="44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09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E15DC6C-D54B-1A1E-FCD5-9716B11818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1517059"/>
            <a:ext cx="11340000" cy="443222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CF644F6E-86B7-DED5-208A-B6BD4A0A424E}"/>
              </a:ext>
            </a:extLst>
          </p:cNvPr>
          <p:cNvSpPr/>
          <p:nvPr/>
        </p:nvSpPr>
        <p:spPr bwMode="white">
          <a:xfrm>
            <a:off x="4583832" y="2420888"/>
            <a:ext cx="1997367" cy="573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0EBD0B-DC01-0003-6246-2F91BC91799E}"/>
              </a:ext>
            </a:extLst>
          </p:cNvPr>
          <p:cNvSpPr/>
          <p:nvPr/>
        </p:nvSpPr>
        <p:spPr bwMode="white">
          <a:xfrm>
            <a:off x="2783633" y="5085184"/>
            <a:ext cx="2550262" cy="559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489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2025-05-03T02:17:34Z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