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5" r:id="rId6"/>
    <p:sldId id="339" r:id="rId7"/>
    <p:sldId id="334" r:id="rId8"/>
    <p:sldId id="332" r:id="rId9"/>
    <p:sldId id="330" r:id="rId10"/>
    <p:sldId id="329" r:id="rId11"/>
    <p:sldId id="328" r:id="rId12"/>
    <p:sldId id="327" r:id="rId13"/>
    <p:sldId id="326" r:id="rId14"/>
    <p:sldId id="34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5047" y="3043285"/>
            <a:ext cx="3961905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20E49-4A69-7007-923F-05A2609C2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92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2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5AAAB-803B-CC4D-1E11-8AA8500CF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580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C230D-9D89-6DAB-B4A1-42D9ECDBC22A}"/>
              </a:ext>
            </a:extLst>
          </p:cNvPr>
          <p:cNvSpPr/>
          <p:nvPr/>
        </p:nvSpPr>
        <p:spPr bwMode="white">
          <a:xfrm>
            <a:off x="10478051" y="2944183"/>
            <a:ext cx="371334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9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743EE-562F-E1D8-1A6D-A5D96DF3F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379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EC44A-554F-EC68-3EDB-163AA6E0A1B8}"/>
              </a:ext>
            </a:extLst>
          </p:cNvPr>
          <p:cNvSpPr/>
          <p:nvPr/>
        </p:nvSpPr>
        <p:spPr bwMode="white">
          <a:xfrm>
            <a:off x="10406043" y="2307427"/>
            <a:ext cx="352291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9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85C0A-0F68-2C77-71F4-B7BF7754A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5818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4636DA-089D-C11D-CC48-92AA57368DE4}"/>
              </a:ext>
            </a:extLst>
          </p:cNvPr>
          <p:cNvSpPr/>
          <p:nvPr/>
        </p:nvSpPr>
        <p:spPr bwMode="white">
          <a:xfrm>
            <a:off x="3827763" y="3051257"/>
            <a:ext cx="1425628" cy="44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27365E-FFE4-EA26-CC28-64DB8FEC31E0}"/>
              </a:ext>
            </a:extLst>
          </p:cNvPr>
          <p:cNvSpPr/>
          <p:nvPr/>
        </p:nvSpPr>
        <p:spPr bwMode="white">
          <a:xfrm>
            <a:off x="4294779" y="3829832"/>
            <a:ext cx="491595" cy="44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24B945-295F-E0F3-5383-08B4C6AE40CB}"/>
              </a:ext>
            </a:extLst>
          </p:cNvPr>
          <p:cNvSpPr/>
          <p:nvPr/>
        </p:nvSpPr>
        <p:spPr bwMode="white">
          <a:xfrm>
            <a:off x="9218932" y="3829832"/>
            <a:ext cx="491595" cy="44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6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128169-FC2B-0BD8-2A85-2F3536313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03458"/>
            <a:ext cx="11340000" cy="45099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261B56-AEB6-03BE-B59F-2C786DD21E72}"/>
              </a:ext>
            </a:extLst>
          </p:cNvPr>
          <p:cNvSpPr/>
          <p:nvPr/>
        </p:nvSpPr>
        <p:spPr bwMode="white">
          <a:xfrm>
            <a:off x="2279576" y="4143656"/>
            <a:ext cx="8784976" cy="66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E9713-BFDB-EF66-AA4D-E3B8E672E736}"/>
              </a:ext>
            </a:extLst>
          </p:cNvPr>
          <p:cNvSpPr/>
          <p:nvPr/>
        </p:nvSpPr>
        <p:spPr bwMode="white">
          <a:xfrm>
            <a:off x="1775520" y="5111770"/>
            <a:ext cx="5749120" cy="6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DB8B7-FE0A-6681-EFAB-10209F6D5EAD}"/>
              </a:ext>
            </a:extLst>
          </p:cNvPr>
          <p:cNvSpPr/>
          <p:nvPr/>
        </p:nvSpPr>
        <p:spPr bwMode="white">
          <a:xfrm>
            <a:off x="2279576" y="6027101"/>
            <a:ext cx="6480720" cy="5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6C85C0A-0F68-2C77-71F4-B7BF7754A3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38"/>
          <a:stretch/>
        </p:blipFill>
        <p:spPr>
          <a:xfrm>
            <a:off x="1306372" y="531859"/>
            <a:ext cx="9758180" cy="2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1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0AE0C-4515-7AAF-E85B-28357B631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076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B7030-8C32-35BC-CFF0-E73328F68149}"/>
              </a:ext>
            </a:extLst>
          </p:cNvPr>
          <p:cNvSpPr/>
          <p:nvPr/>
        </p:nvSpPr>
        <p:spPr bwMode="white">
          <a:xfrm>
            <a:off x="1765961" y="3147253"/>
            <a:ext cx="1637682" cy="4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E38D4-981A-6CEB-2B19-7BAAC2D17ADA}"/>
              </a:ext>
            </a:extLst>
          </p:cNvPr>
          <p:cNvSpPr/>
          <p:nvPr/>
        </p:nvSpPr>
        <p:spPr bwMode="white">
          <a:xfrm>
            <a:off x="9126011" y="3232967"/>
            <a:ext cx="504634" cy="34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450F6F-69D9-EDC8-FBEE-A36AFD203CE0}"/>
              </a:ext>
            </a:extLst>
          </p:cNvPr>
          <p:cNvSpPr/>
          <p:nvPr/>
        </p:nvSpPr>
        <p:spPr bwMode="white">
          <a:xfrm>
            <a:off x="9173618" y="4042483"/>
            <a:ext cx="380856" cy="5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C0B3E-01E3-2B90-E992-EC72BD65E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60218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071B6-F2BC-BAFC-5258-B44ADAD55AF4}"/>
              </a:ext>
            </a:extLst>
          </p:cNvPr>
          <p:cNvSpPr/>
          <p:nvPr/>
        </p:nvSpPr>
        <p:spPr bwMode="white">
          <a:xfrm>
            <a:off x="10055487" y="3065089"/>
            <a:ext cx="314429" cy="32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32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44545-A069-CB16-B316-696EC25B3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26976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1B928E-33CE-0AB8-D0EC-0EA474685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4511824" y="2712689"/>
            <a:ext cx="6768752" cy="318689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7F2E17-33A9-39F8-CD30-4F423F937A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1" b="85066"/>
          <a:stretch/>
        </p:blipFill>
        <p:spPr>
          <a:xfrm>
            <a:off x="1415480" y="5877272"/>
            <a:ext cx="10066440" cy="7920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B296FA-589A-4ED8-D611-F65AB4C146BD}"/>
              </a:ext>
            </a:extLst>
          </p:cNvPr>
          <p:cNvSpPr/>
          <p:nvPr/>
        </p:nvSpPr>
        <p:spPr bwMode="white">
          <a:xfrm>
            <a:off x="4727848" y="5877273"/>
            <a:ext cx="2664296" cy="61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4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F2E17-33A9-39F8-CD30-4F423F937A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 r="8144" b="33989"/>
          <a:stretch/>
        </p:blipFill>
        <p:spPr>
          <a:xfrm>
            <a:off x="983432" y="980728"/>
            <a:ext cx="10416520" cy="26642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C73D8-BB58-4458-3A63-8E3A7CF721BD}"/>
              </a:ext>
            </a:extLst>
          </p:cNvPr>
          <p:cNvSpPr/>
          <p:nvPr/>
        </p:nvSpPr>
        <p:spPr bwMode="white">
          <a:xfrm>
            <a:off x="8591039" y="980728"/>
            <a:ext cx="1228262" cy="65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165AE9-6C59-A8AF-6F7F-636D3C52F202}"/>
              </a:ext>
            </a:extLst>
          </p:cNvPr>
          <p:cNvSpPr/>
          <p:nvPr/>
        </p:nvSpPr>
        <p:spPr bwMode="white">
          <a:xfrm>
            <a:off x="9190887" y="2105446"/>
            <a:ext cx="409420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61B928E-33CE-0AB8-D0EC-0EA474685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3231481" y="3573016"/>
            <a:ext cx="6145320" cy="289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3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F2E17-33A9-39F8-CD30-4F423F937A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9" r="8562"/>
          <a:stretch/>
        </p:blipFill>
        <p:spPr>
          <a:xfrm>
            <a:off x="839416" y="764704"/>
            <a:ext cx="10369152" cy="17306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82BB4B-A36C-6F8A-4A65-6A5510998B87}"/>
              </a:ext>
            </a:extLst>
          </p:cNvPr>
          <p:cNvSpPr/>
          <p:nvPr/>
        </p:nvSpPr>
        <p:spPr bwMode="white">
          <a:xfrm>
            <a:off x="8447023" y="764705"/>
            <a:ext cx="172879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61B928E-33CE-0AB8-D0EC-0EA474685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639616" y="2780928"/>
            <a:ext cx="6387186" cy="300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5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A95A3-288E-08C9-1B2E-222CB6DCA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8760"/>
            <a:ext cx="11340000" cy="276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BA051-E97C-BB56-486F-836A6F363B63}"/>
              </a:ext>
            </a:extLst>
          </p:cNvPr>
          <p:cNvSpPr/>
          <p:nvPr/>
        </p:nvSpPr>
        <p:spPr bwMode="white">
          <a:xfrm>
            <a:off x="10386179" y="2526086"/>
            <a:ext cx="333249" cy="3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94296F-4BDE-6E82-BBDD-6C492744B2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3833800"/>
            <a:ext cx="11340000" cy="2730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12A844-96B8-F4AA-8253-4B2B5E7CDEAB}"/>
              </a:ext>
            </a:extLst>
          </p:cNvPr>
          <p:cNvSpPr/>
          <p:nvPr/>
        </p:nvSpPr>
        <p:spPr bwMode="white">
          <a:xfrm>
            <a:off x="3968748" y="4979254"/>
            <a:ext cx="914055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78A3BD-010D-F97E-925A-1B8238AD8A22}"/>
              </a:ext>
            </a:extLst>
          </p:cNvPr>
          <p:cNvSpPr/>
          <p:nvPr/>
        </p:nvSpPr>
        <p:spPr bwMode="white">
          <a:xfrm>
            <a:off x="9376909" y="4969709"/>
            <a:ext cx="1180654" cy="51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B29FA-2A63-61A5-6998-F10EA4BAE12C}"/>
              </a:ext>
            </a:extLst>
          </p:cNvPr>
          <p:cNvSpPr/>
          <p:nvPr/>
        </p:nvSpPr>
        <p:spPr bwMode="white">
          <a:xfrm>
            <a:off x="4035398" y="5866981"/>
            <a:ext cx="704584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C11797-602F-0AE4-8F3B-691ABF7E41EA}"/>
              </a:ext>
            </a:extLst>
          </p:cNvPr>
          <p:cNvSpPr/>
          <p:nvPr/>
        </p:nvSpPr>
        <p:spPr bwMode="white">
          <a:xfrm>
            <a:off x="9367388" y="5914709"/>
            <a:ext cx="790277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01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52BBB-E7F2-DA5E-70C3-B73D8DB1E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58114"/>
            <a:ext cx="11340000" cy="177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A011A-B9A7-DC91-DA56-F22A17333485}"/>
              </a:ext>
            </a:extLst>
          </p:cNvPr>
          <p:cNvSpPr/>
          <p:nvPr/>
        </p:nvSpPr>
        <p:spPr bwMode="white">
          <a:xfrm>
            <a:off x="6893838" y="2856749"/>
            <a:ext cx="2589822" cy="45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865FBBA-3D91-C420-8A00-314F96432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38" y="3819098"/>
            <a:ext cx="11340000" cy="9780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50EF9C-6AB0-C61E-6FF9-44D1EB6DC8A0}"/>
              </a:ext>
            </a:extLst>
          </p:cNvPr>
          <p:cNvSpPr/>
          <p:nvPr/>
        </p:nvSpPr>
        <p:spPr bwMode="white">
          <a:xfrm>
            <a:off x="3911120" y="3963114"/>
            <a:ext cx="7344816" cy="59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7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1CAAC-E0F0-016F-D9BD-F95D39960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1295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7EF776-FEDE-6CFA-9B93-96A6CCB54C5B}"/>
              </a:ext>
            </a:extLst>
          </p:cNvPr>
          <p:cNvSpPr/>
          <p:nvPr/>
        </p:nvSpPr>
        <p:spPr bwMode="white">
          <a:xfrm>
            <a:off x="10516137" y="3949644"/>
            <a:ext cx="333248" cy="38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19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2025-05-03T01:55:13Z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