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50" r:id="rId15"/>
    <p:sldId id="351" r:id="rId16"/>
    <p:sldId id="352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53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0762" y="3009952"/>
            <a:ext cx="7990476" cy="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A3942-4CCF-3963-9A72-CCCEAEDB7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70968"/>
            <a:ext cx="11340000" cy="49663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7C2B9-BB1B-89C9-49F3-97D02CB9CDF9}"/>
              </a:ext>
            </a:extLst>
          </p:cNvPr>
          <p:cNvSpPr/>
          <p:nvPr/>
        </p:nvSpPr>
        <p:spPr bwMode="white">
          <a:xfrm>
            <a:off x="2636946" y="3286166"/>
            <a:ext cx="5271878" cy="76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17AE58-0407-B7EF-2873-66FAA484CB48}"/>
              </a:ext>
            </a:extLst>
          </p:cNvPr>
          <p:cNvSpPr/>
          <p:nvPr/>
        </p:nvSpPr>
        <p:spPr bwMode="white">
          <a:xfrm>
            <a:off x="2636946" y="5479905"/>
            <a:ext cx="8512238" cy="58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59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F18AA-0B5C-D818-E98D-1FE5618DB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310375"/>
            <a:ext cx="11340000" cy="499894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4A9B50-ACCD-564F-47B0-068D70E02129}"/>
              </a:ext>
            </a:extLst>
          </p:cNvPr>
          <p:cNvSpPr/>
          <p:nvPr/>
        </p:nvSpPr>
        <p:spPr bwMode="white">
          <a:xfrm>
            <a:off x="2253121" y="2363247"/>
            <a:ext cx="8536023" cy="70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3856D4-4665-CA9E-6672-F198A5F10E56}"/>
              </a:ext>
            </a:extLst>
          </p:cNvPr>
          <p:cNvSpPr/>
          <p:nvPr/>
        </p:nvSpPr>
        <p:spPr bwMode="white">
          <a:xfrm>
            <a:off x="2253121" y="4414483"/>
            <a:ext cx="8824055" cy="64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095DA41-4866-8367-5436-221482E3BBC9}"/>
              </a:ext>
            </a:extLst>
          </p:cNvPr>
          <p:cNvSpPr/>
          <p:nvPr/>
        </p:nvSpPr>
        <p:spPr bwMode="white">
          <a:xfrm>
            <a:off x="1700879" y="5531600"/>
            <a:ext cx="217549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4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A1266-FA21-30AC-7B52-2FDF4B824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24" y="1017384"/>
            <a:ext cx="108857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DD1C9A-4D05-EA5E-97CD-AAF9C205F28B}"/>
              </a:ext>
            </a:extLst>
          </p:cNvPr>
          <p:cNvSpPr/>
          <p:nvPr/>
        </p:nvSpPr>
        <p:spPr bwMode="white">
          <a:xfrm>
            <a:off x="8834622" y="4086480"/>
            <a:ext cx="1791448" cy="66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D7F69-40B4-0362-8ADA-290DD34C8646}"/>
              </a:ext>
            </a:extLst>
          </p:cNvPr>
          <p:cNvSpPr/>
          <p:nvPr/>
        </p:nvSpPr>
        <p:spPr bwMode="white">
          <a:xfrm>
            <a:off x="9053983" y="5249290"/>
            <a:ext cx="1572087" cy="46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D55D0D-AD7D-862E-AB35-62A37C2852CF}"/>
              </a:ext>
            </a:extLst>
          </p:cNvPr>
          <p:cNvSpPr/>
          <p:nvPr/>
        </p:nvSpPr>
        <p:spPr bwMode="white">
          <a:xfrm>
            <a:off x="9026563" y="6102704"/>
            <a:ext cx="1712733" cy="54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2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6DE8B-79D6-BD83-CE78-99C2971F6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340768"/>
            <a:ext cx="11340000" cy="499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5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BAC17E8-8E49-6262-3809-900FD82FD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124744"/>
            <a:ext cx="11340000" cy="521629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BBE3342-3609-9EFB-3B59-8ED7A4E7562C}"/>
              </a:ext>
            </a:extLst>
          </p:cNvPr>
          <p:cNvSpPr/>
          <p:nvPr/>
        </p:nvSpPr>
        <p:spPr bwMode="white">
          <a:xfrm>
            <a:off x="2063552" y="2276872"/>
            <a:ext cx="2232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3108A-B05A-77AF-AC8C-C1AC8C0363D0}"/>
              </a:ext>
            </a:extLst>
          </p:cNvPr>
          <p:cNvSpPr/>
          <p:nvPr/>
        </p:nvSpPr>
        <p:spPr bwMode="white">
          <a:xfrm>
            <a:off x="1801450" y="4395654"/>
            <a:ext cx="7318885" cy="54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D3108A-B05A-77AF-AC8C-C1AC8C0363D0}"/>
              </a:ext>
            </a:extLst>
          </p:cNvPr>
          <p:cNvSpPr/>
          <p:nvPr/>
        </p:nvSpPr>
        <p:spPr bwMode="white">
          <a:xfrm>
            <a:off x="1836811" y="5364287"/>
            <a:ext cx="7931597" cy="9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6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B934C1-07CB-4660-024C-C6BAB131F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255608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C9AF416-60AA-5B88-9280-73C0709DDCA0}"/>
              </a:ext>
            </a:extLst>
          </p:cNvPr>
          <p:cNvSpPr/>
          <p:nvPr/>
        </p:nvSpPr>
        <p:spPr bwMode="white">
          <a:xfrm>
            <a:off x="2173240" y="3501008"/>
            <a:ext cx="745115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AF416-60AA-5B88-9280-73C0709DDCA0}"/>
              </a:ext>
            </a:extLst>
          </p:cNvPr>
          <p:cNvSpPr/>
          <p:nvPr/>
        </p:nvSpPr>
        <p:spPr bwMode="white">
          <a:xfrm>
            <a:off x="2173239" y="4711959"/>
            <a:ext cx="7955209" cy="94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9AF416-60AA-5B88-9280-73C0709DDCA0}"/>
              </a:ext>
            </a:extLst>
          </p:cNvPr>
          <p:cNvSpPr/>
          <p:nvPr/>
        </p:nvSpPr>
        <p:spPr bwMode="white">
          <a:xfrm>
            <a:off x="2063552" y="6021288"/>
            <a:ext cx="8424936" cy="60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88258B-796C-0378-D5F0-FF67FADE3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43846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E8B59BF-E26B-565F-7112-A92A62E1A8F8}"/>
              </a:ext>
            </a:extLst>
          </p:cNvPr>
          <p:cNvSpPr/>
          <p:nvPr/>
        </p:nvSpPr>
        <p:spPr bwMode="white">
          <a:xfrm>
            <a:off x="1567206" y="3068960"/>
            <a:ext cx="49608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B59BF-E26B-565F-7112-A92A62E1A8F8}"/>
              </a:ext>
            </a:extLst>
          </p:cNvPr>
          <p:cNvSpPr/>
          <p:nvPr/>
        </p:nvSpPr>
        <p:spPr bwMode="white">
          <a:xfrm>
            <a:off x="1472982" y="4293096"/>
            <a:ext cx="872747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B59BF-E26B-565F-7112-A92A62E1A8F8}"/>
              </a:ext>
            </a:extLst>
          </p:cNvPr>
          <p:cNvSpPr/>
          <p:nvPr/>
        </p:nvSpPr>
        <p:spPr bwMode="white">
          <a:xfrm>
            <a:off x="1127448" y="5805263"/>
            <a:ext cx="6696744" cy="60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9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C3286-86D8-758A-AC71-018F0AC60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24744"/>
            <a:ext cx="11340000" cy="55192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1D1FC0-3732-2BCB-3ADF-90B88B522833}"/>
              </a:ext>
            </a:extLst>
          </p:cNvPr>
          <p:cNvSpPr/>
          <p:nvPr/>
        </p:nvSpPr>
        <p:spPr bwMode="white">
          <a:xfrm>
            <a:off x="10458187" y="3955852"/>
            <a:ext cx="333249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A75A7-9D18-3343-E60F-2E14458D2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700808"/>
            <a:ext cx="11340000" cy="406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EA6ED-26DD-B16B-7842-13A2E77DDCE8}"/>
              </a:ext>
            </a:extLst>
          </p:cNvPr>
          <p:cNvSpPr/>
          <p:nvPr/>
        </p:nvSpPr>
        <p:spPr bwMode="white">
          <a:xfrm>
            <a:off x="10391537" y="3036849"/>
            <a:ext cx="418942" cy="38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12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B9835-D9C6-7282-4EDB-9CB9E1430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2132856"/>
            <a:ext cx="11340000" cy="3096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281165-A51C-0EF1-6106-B39B7DDF75CB}"/>
              </a:ext>
            </a:extLst>
          </p:cNvPr>
          <p:cNvSpPr/>
          <p:nvPr/>
        </p:nvSpPr>
        <p:spPr bwMode="white">
          <a:xfrm>
            <a:off x="10401059" y="4504986"/>
            <a:ext cx="361813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3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E0374-0847-320A-E74C-BCD43F4A0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04864"/>
            <a:ext cx="11340000" cy="282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F98C9-2C60-02BE-3D14-4A3913E894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1775520" y="1556792"/>
            <a:ext cx="8112264" cy="387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114AB-CE9F-2BB6-676D-1164AB8F6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993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6AB04-EC5F-4DBB-2819-3E964BEDEBCD}"/>
              </a:ext>
            </a:extLst>
          </p:cNvPr>
          <p:cNvSpPr/>
          <p:nvPr/>
        </p:nvSpPr>
        <p:spPr bwMode="white">
          <a:xfrm>
            <a:off x="9377731" y="4807053"/>
            <a:ext cx="856926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99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D2945-C90C-AEDA-7C57-F6BC2EEF7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700808"/>
            <a:ext cx="11340000" cy="4058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3B7EB-BE7B-2A64-4037-46F4638F7178}"/>
              </a:ext>
            </a:extLst>
          </p:cNvPr>
          <p:cNvSpPr/>
          <p:nvPr/>
        </p:nvSpPr>
        <p:spPr bwMode="white">
          <a:xfrm>
            <a:off x="3300312" y="2825689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8D751D-A062-36FD-654B-46D0C7EE258F}"/>
              </a:ext>
            </a:extLst>
          </p:cNvPr>
          <p:cNvSpPr/>
          <p:nvPr/>
        </p:nvSpPr>
        <p:spPr bwMode="white">
          <a:xfrm>
            <a:off x="2977943" y="4978438"/>
            <a:ext cx="818841" cy="38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0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08FE7-86CF-99A6-B1E9-FCDC29F02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63" y="974990"/>
            <a:ext cx="10440337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FB944F-9938-60C2-2B53-AB843B7231A4}"/>
              </a:ext>
            </a:extLst>
          </p:cNvPr>
          <p:cNvSpPr/>
          <p:nvPr/>
        </p:nvSpPr>
        <p:spPr bwMode="white">
          <a:xfrm>
            <a:off x="10102802" y="4422111"/>
            <a:ext cx="341875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5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2DEDF-A5D4-C761-96D7-5B9A6858C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1023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6B2B81-7B2C-3E59-DCA1-471719D1EA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" r="16180" b="26289"/>
          <a:stretch/>
        </p:blipFill>
        <p:spPr>
          <a:xfrm>
            <a:off x="3377068" y="4653136"/>
            <a:ext cx="5832648" cy="215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B2B81-7B2C-3E59-DCA1-471719D1E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591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00115-D8AE-81EE-8036-A443C1864DFC}"/>
              </a:ext>
            </a:extLst>
          </p:cNvPr>
          <p:cNvSpPr/>
          <p:nvPr/>
        </p:nvSpPr>
        <p:spPr bwMode="white">
          <a:xfrm>
            <a:off x="8597592" y="5126698"/>
            <a:ext cx="818840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5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7BCBAB-5C36-C26E-C375-E34525461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466467"/>
            <a:ext cx="11340000" cy="434690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A425255-5F6E-D904-AB66-1E57AB4582B3}"/>
              </a:ext>
            </a:extLst>
          </p:cNvPr>
          <p:cNvSpPr/>
          <p:nvPr/>
        </p:nvSpPr>
        <p:spPr bwMode="white">
          <a:xfrm>
            <a:off x="813914" y="4554699"/>
            <a:ext cx="9098510" cy="10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B1F7D-EFEB-6A53-BCA8-44D1CFD5A4FC}"/>
              </a:ext>
            </a:extLst>
          </p:cNvPr>
          <p:cNvSpPr/>
          <p:nvPr/>
        </p:nvSpPr>
        <p:spPr bwMode="white">
          <a:xfrm>
            <a:off x="813914" y="6146087"/>
            <a:ext cx="9530558" cy="56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6B2B81-7B2C-3E59-DCA1-471719D1EA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" r="16180" b="26289"/>
          <a:stretch/>
        </p:blipFill>
        <p:spPr>
          <a:xfrm>
            <a:off x="2999656" y="476672"/>
            <a:ext cx="5832648" cy="215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6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3CA86-5AD4-1B77-82F4-B71A03694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39393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5CC47-AF7C-35E1-81D9-21F82F2A8929}"/>
              </a:ext>
            </a:extLst>
          </p:cNvPr>
          <p:cNvSpPr/>
          <p:nvPr/>
        </p:nvSpPr>
        <p:spPr bwMode="white">
          <a:xfrm>
            <a:off x="6249966" y="2201651"/>
            <a:ext cx="1085440" cy="4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A2DE02-C3E5-7271-9172-0C6CFE026D3E}"/>
              </a:ext>
            </a:extLst>
          </p:cNvPr>
          <p:cNvSpPr/>
          <p:nvPr/>
        </p:nvSpPr>
        <p:spPr bwMode="white">
          <a:xfrm>
            <a:off x="3517322" y="4281037"/>
            <a:ext cx="1123526" cy="4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6B2B81-7B2C-3E59-DCA1-471719D1EA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" r="16180" b="26289"/>
          <a:stretch/>
        </p:blipFill>
        <p:spPr>
          <a:xfrm>
            <a:off x="5303912" y="4149080"/>
            <a:ext cx="6408712" cy="237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2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96F2E-A999-3B4C-BB08-08893B0BF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50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28554E-528C-D0BD-E1CF-CF49751DEC38}"/>
              </a:ext>
            </a:extLst>
          </p:cNvPr>
          <p:cNvSpPr/>
          <p:nvPr/>
        </p:nvSpPr>
        <p:spPr bwMode="white">
          <a:xfrm>
            <a:off x="4042773" y="4193840"/>
            <a:ext cx="1164491" cy="67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6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782F9-7674-5449-78FE-0821D9352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76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594E5-04E3-7D31-31CA-91DC03300143}"/>
              </a:ext>
            </a:extLst>
          </p:cNvPr>
          <p:cNvSpPr/>
          <p:nvPr/>
        </p:nvSpPr>
        <p:spPr bwMode="white">
          <a:xfrm>
            <a:off x="6583795" y="2609665"/>
            <a:ext cx="1287765" cy="61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228F86-A617-61AA-16E9-D7F8B53CA453}"/>
              </a:ext>
            </a:extLst>
          </p:cNvPr>
          <p:cNvSpPr/>
          <p:nvPr/>
        </p:nvSpPr>
        <p:spPr bwMode="white">
          <a:xfrm>
            <a:off x="7202686" y="4697897"/>
            <a:ext cx="1748994" cy="53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D29CD-F4E0-A4BE-E9B4-C89E92499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7476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0EB02-5F36-933D-BD26-A1643E60F1DB}"/>
              </a:ext>
            </a:extLst>
          </p:cNvPr>
          <p:cNvSpPr/>
          <p:nvPr/>
        </p:nvSpPr>
        <p:spPr bwMode="white">
          <a:xfrm>
            <a:off x="10545896" y="4570203"/>
            <a:ext cx="371335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30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803A8-DA8F-68DE-774C-A7C91A5CC2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2160200" y="1628800"/>
            <a:ext cx="8328288" cy="396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9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1DF4F-0CB1-C711-032A-F84ABE9B3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303636"/>
            <a:ext cx="11340000" cy="507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42226-0E83-B03A-5677-4A43C5F536C7}"/>
              </a:ext>
            </a:extLst>
          </p:cNvPr>
          <p:cNvSpPr/>
          <p:nvPr/>
        </p:nvSpPr>
        <p:spPr bwMode="white">
          <a:xfrm>
            <a:off x="5607626" y="2500524"/>
            <a:ext cx="3381318" cy="52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598114-22B4-A165-9883-5DF11002A9F7}"/>
              </a:ext>
            </a:extLst>
          </p:cNvPr>
          <p:cNvSpPr/>
          <p:nvPr/>
        </p:nvSpPr>
        <p:spPr bwMode="white">
          <a:xfrm>
            <a:off x="5398155" y="3436628"/>
            <a:ext cx="5102957" cy="60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DC7A2A-757E-3153-2B43-68AE6D49F5CF}"/>
              </a:ext>
            </a:extLst>
          </p:cNvPr>
          <p:cNvSpPr/>
          <p:nvPr/>
        </p:nvSpPr>
        <p:spPr bwMode="white">
          <a:xfrm>
            <a:off x="4703092" y="4446451"/>
            <a:ext cx="5798020" cy="64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3F0635-8036-438E-8862-96B9AB2874C0}"/>
              </a:ext>
            </a:extLst>
          </p:cNvPr>
          <p:cNvSpPr/>
          <p:nvPr/>
        </p:nvSpPr>
        <p:spPr bwMode="white">
          <a:xfrm>
            <a:off x="5074427" y="5501485"/>
            <a:ext cx="4994637" cy="59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0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2A3EB-D459-C27E-53F1-5CC63BFFD5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3"/>
          <a:stretch/>
        </p:blipFill>
        <p:spPr>
          <a:xfrm>
            <a:off x="839416" y="1340768"/>
            <a:ext cx="10936290" cy="4931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30963-A390-B67B-2615-070B2FE5FB1F}"/>
              </a:ext>
            </a:extLst>
          </p:cNvPr>
          <p:cNvSpPr/>
          <p:nvPr/>
        </p:nvSpPr>
        <p:spPr bwMode="white">
          <a:xfrm>
            <a:off x="10269785" y="5666007"/>
            <a:ext cx="358115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04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90A6D-351B-0215-1768-8746BBAB4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564904"/>
            <a:ext cx="11340000" cy="29124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82A3EB-D459-C27E-53F1-5CC63BFFD5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1" t="86503" r="63868"/>
          <a:stretch/>
        </p:blipFill>
        <p:spPr>
          <a:xfrm>
            <a:off x="1631504" y="1772816"/>
            <a:ext cx="360040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4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