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64" r:id="rId4"/>
    <p:sldId id="363" r:id="rId5"/>
    <p:sldId id="362" r:id="rId6"/>
    <p:sldId id="361" r:id="rId7"/>
    <p:sldId id="360" r:id="rId8"/>
    <p:sldId id="359" r:id="rId9"/>
    <p:sldId id="358" r:id="rId10"/>
    <p:sldId id="357" r:id="rId11"/>
    <p:sldId id="356" r:id="rId12"/>
    <p:sldId id="355" r:id="rId13"/>
    <p:sldId id="353" r:id="rId14"/>
    <p:sldId id="352" r:id="rId15"/>
    <p:sldId id="351" r:id="rId16"/>
    <p:sldId id="349" r:id="rId17"/>
    <p:sldId id="348" r:id="rId18"/>
    <p:sldId id="347" r:id="rId19"/>
    <p:sldId id="346" r:id="rId20"/>
    <p:sldId id="345" r:id="rId21"/>
    <p:sldId id="365" r:id="rId22"/>
    <p:sldId id="344" r:id="rId23"/>
    <p:sldId id="343" r:id="rId24"/>
    <p:sldId id="366" r:id="rId25"/>
    <p:sldId id="342" r:id="rId26"/>
    <p:sldId id="340" r:id="rId27"/>
    <p:sldId id="367" r:id="rId28"/>
    <p:sldId id="339" r:id="rId29"/>
    <p:sldId id="338" r:id="rId30"/>
    <p:sldId id="337" r:id="rId31"/>
    <p:sldId id="336" r:id="rId32"/>
    <p:sldId id="335" r:id="rId33"/>
    <p:sldId id="334" r:id="rId34"/>
    <p:sldId id="333" r:id="rId35"/>
    <p:sldId id="332" r:id="rId36"/>
    <p:sldId id="331" r:id="rId37"/>
    <p:sldId id="330" r:id="rId38"/>
    <p:sldId id="329" r:id="rId39"/>
    <p:sldId id="328" r:id="rId40"/>
    <p:sldId id="327" r:id="rId41"/>
    <p:sldId id="368" r:id="rId42"/>
    <p:sldId id="326" r:id="rId43"/>
    <p:sldId id="325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8381" y="2933762"/>
            <a:ext cx="5095238" cy="9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9AF1DC-7A56-6D3E-54A9-772F79EC2E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8522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E14476-5D3E-58D8-9256-82B80493AFED}"/>
              </a:ext>
            </a:extLst>
          </p:cNvPr>
          <p:cNvSpPr/>
          <p:nvPr/>
        </p:nvSpPr>
        <p:spPr bwMode="white">
          <a:xfrm>
            <a:off x="10459009" y="3594783"/>
            <a:ext cx="428463" cy="38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71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732FF-D0CC-3FD6-486C-2CDA01B22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513" y="836712"/>
            <a:ext cx="1012108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1E3BA5-E48A-EDA8-8FAA-E51F8B78550D}"/>
              </a:ext>
            </a:extLst>
          </p:cNvPr>
          <p:cNvSpPr/>
          <p:nvPr/>
        </p:nvSpPr>
        <p:spPr bwMode="white">
          <a:xfrm>
            <a:off x="10170916" y="2741685"/>
            <a:ext cx="322923" cy="34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32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64CBC2-B5B1-BC96-2B96-F948D7EFA5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28961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024A02-1514-BC98-5BCD-C8EEE5E2476E}"/>
              </a:ext>
            </a:extLst>
          </p:cNvPr>
          <p:cNvSpPr/>
          <p:nvPr/>
        </p:nvSpPr>
        <p:spPr bwMode="white">
          <a:xfrm>
            <a:off x="10487573" y="3655765"/>
            <a:ext cx="371335" cy="3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B810EC1-45D5-579A-9FC3-7B4E1B7712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16" y="4239736"/>
            <a:ext cx="11340000" cy="181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62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61422-D376-A5F8-FA56-5948CD8AF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92" y="945376"/>
            <a:ext cx="1090733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4B12DE-A71D-1084-CC14-7CE16981376C}"/>
              </a:ext>
            </a:extLst>
          </p:cNvPr>
          <p:cNvSpPr/>
          <p:nvPr/>
        </p:nvSpPr>
        <p:spPr bwMode="white">
          <a:xfrm>
            <a:off x="10192375" y="2073132"/>
            <a:ext cx="357168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1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63441-D45E-C980-CEFB-042E40DAEE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" b="21154"/>
          <a:stretch/>
        </p:blipFill>
        <p:spPr>
          <a:xfrm>
            <a:off x="767408" y="1052736"/>
            <a:ext cx="10945216" cy="367240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1B0A0BD-C166-9786-02FB-E907437730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/>
          <a:stretch/>
        </p:blipFill>
        <p:spPr>
          <a:xfrm>
            <a:off x="6960096" y="3879698"/>
            <a:ext cx="2952328" cy="2978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70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45AA76E5-8391-8052-194A-95BAA8E37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340768"/>
            <a:ext cx="11340000" cy="363461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1B0A0BD-C166-9786-02FB-E907437730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/>
          <a:stretch/>
        </p:blipFill>
        <p:spPr>
          <a:xfrm>
            <a:off x="6960096" y="3879698"/>
            <a:ext cx="2952328" cy="297830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7463441-D45E-C980-CEFB-042E40DAEE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92" r="2847"/>
          <a:stretch/>
        </p:blipFill>
        <p:spPr>
          <a:xfrm>
            <a:off x="623392" y="620688"/>
            <a:ext cx="11017224" cy="9132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D264AE-119B-856B-ED36-783B818E69F2}"/>
              </a:ext>
            </a:extLst>
          </p:cNvPr>
          <p:cNvSpPr/>
          <p:nvPr/>
        </p:nvSpPr>
        <p:spPr bwMode="white">
          <a:xfrm>
            <a:off x="9711597" y="1712815"/>
            <a:ext cx="1675768" cy="48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34EDF1-297B-5B4C-3321-907F5A38E0E2}"/>
              </a:ext>
            </a:extLst>
          </p:cNvPr>
          <p:cNvSpPr/>
          <p:nvPr/>
        </p:nvSpPr>
        <p:spPr bwMode="white">
          <a:xfrm>
            <a:off x="1199456" y="2492897"/>
            <a:ext cx="6560251" cy="55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78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928A2-8F8B-7875-EB0A-C677D3AAF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1340000" cy="385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20E0BA-DE9A-D87A-DA94-41F6045E59DE}"/>
              </a:ext>
            </a:extLst>
          </p:cNvPr>
          <p:cNvSpPr/>
          <p:nvPr/>
        </p:nvSpPr>
        <p:spPr bwMode="white">
          <a:xfrm>
            <a:off x="2774652" y="1745568"/>
            <a:ext cx="8625300" cy="62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C0DF25-BC82-C760-7BD8-2C7E0648435F}"/>
              </a:ext>
            </a:extLst>
          </p:cNvPr>
          <p:cNvSpPr/>
          <p:nvPr/>
        </p:nvSpPr>
        <p:spPr bwMode="white">
          <a:xfrm>
            <a:off x="1089362" y="2727822"/>
            <a:ext cx="3284886" cy="4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7642CD2-3518-CBD2-1636-3A4DDDA6897C}"/>
              </a:ext>
            </a:extLst>
          </p:cNvPr>
          <p:cNvSpPr/>
          <p:nvPr/>
        </p:nvSpPr>
        <p:spPr bwMode="white">
          <a:xfrm>
            <a:off x="3307850" y="3585495"/>
            <a:ext cx="6435917" cy="8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1B0A0BD-C166-9786-02FB-E907437730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/>
          <a:stretch/>
        </p:blipFill>
        <p:spPr>
          <a:xfrm>
            <a:off x="4799856" y="4468222"/>
            <a:ext cx="2398058" cy="241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4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ED22D4-3654-FD91-462C-CF2C439F3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11333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33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588679-F120-931C-B805-48AD21F123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880060"/>
            <a:ext cx="11340000" cy="277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46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0E934-53DD-F927-D0DC-1386EFEA9C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256038"/>
            <a:ext cx="11340000" cy="505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69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3BD23-E8F7-E9D6-EC6B-C98962DA18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764704"/>
            <a:ext cx="635373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7CABFD-FD2D-8A06-73CA-F9F70A252DC8}"/>
              </a:ext>
            </a:extLst>
          </p:cNvPr>
          <p:cNvSpPr/>
          <p:nvPr/>
        </p:nvSpPr>
        <p:spPr bwMode="white">
          <a:xfrm>
            <a:off x="7046080" y="1709777"/>
            <a:ext cx="480130" cy="21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F7074F-72E5-2E66-2F11-807335C59657}"/>
              </a:ext>
            </a:extLst>
          </p:cNvPr>
          <p:cNvSpPr/>
          <p:nvPr/>
        </p:nvSpPr>
        <p:spPr bwMode="white">
          <a:xfrm>
            <a:off x="6341888" y="2158287"/>
            <a:ext cx="474796" cy="21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CB5E37-68F2-5857-3C44-03F0EBC5A301}"/>
              </a:ext>
            </a:extLst>
          </p:cNvPr>
          <p:cNvSpPr/>
          <p:nvPr/>
        </p:nvSpPr>
        <p:spPr bwMode="white">
          <a:xfrm>
            <a:off x="4746787" y="3514494"/>
            <a:ext cx="458791" cy="21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70833F-AFA9-D0F0-D657-3017B3285DDF}"/>
              </a:ext>
            </a:extLst>
          </p:cNvPr>
          <p:cNvSpPr/>
          <p:nvPr/>
        </p:nvSpPr>
        <p:spPr bwMode="white">
          <a:xfrm>
            <a:off x="4762791" y="3957664"/>
            <a:ext cx="442787" cy="21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0A5981-1335-336E-0D76-F667E0E9E4F9}"/>
              </a:ext>
            </a:extLst>
          </p:cNvPr>
          <p:cNvSpPr/>
          <p:nvPr/>
        </p:nvSpPr>
        <p:spPr bwMode="white">
          <a:xfrm>
            <a:off x="4730782" y="4411513"/>
            <a:ext cx="960261" cy="21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2A992-3B91-BF65-D5F9-DDE7AA8C06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27983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793570-E372-CA21-6C95-3EFD84671A0F}"/>
              </a:ext>
            </a:extLst>
          </p:cNvPr>
          <p:cNvSpPr/>
          <p:nvPr/>
        </p:nvSpPr>
        <p:spPr bwMode="white">
          <a:xfrm>
            <a:off x="9455736" y="2033600"/>
            <a:ext cx="19442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F43021-31CB-2AA7-2C8C-389C4B15AC85}"/>
              </a:ext>
            </a:extLst>
          </p:cNvPr>
          <p:cNvSpPr/>
          <p:nvPr/>
        </p:nvSpPr>
        <p:spPr bwMode="white">
          <a:xfrm>
            <a:off x="1830837" y="2825688"/>
            <a:ext cx="1864259" cy="6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8DED22D4-3654-FD91-462C-CF2C439F35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3" t="31747" r="29501"/>
          <a:stretch/>
        </p:blipFill>
        <p:spPr>
          <a:xfrm>
            <a:off x="4467049" y="2996952"/>
            <a:ext cx="5202118" cy="366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26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37476E-A4FC-561F-5FCD-A83543309F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18"/>
          <a:stretch/>
        </p:blipFill>
        <p:spPr>
          <a:xfrm>
            <a:off x="850445" y="1079984"/>
            <a:ext cx="11340000" cy="34291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C22F18-5413-D0D6-DEB0-24C4A6E63CEF}"/>
              </a:ext>
            </a:extLst>
          </p:cNvPr>
          <p:cNvSpPr/>
          <p:nvPr/>
        </p:nvSpPr>
        <p:spPr bwMode="white">
          <a:xfrm>
            <a:off x="10019563" y="2890020"/>
            <a:ext cx="1085440" cy="48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AD799A-4AAE-73B1-FA4A-0B79DDE4F0C8}"/>
              </a:ext>
            </a:extLst>
          </p:cNvPr>
          <p:cNvSpPr/>
          <p:nvPr/>
        </p:nvSpPr>
        <p:spPr bwMode="white">
          <a:xfrm>
            <a:off x="1631199" y="3645024"/>
            <a:ext cx="8555645" cy="59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DED22D4-3654-FD91-462C-CF2C439F35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3" t="31747" r="29501"/>
          <a:stretch/>
        </p:blipFill>
        <p:spPr>
          <a:xfrm>
            <a:off x="4655840" y="4372326"/>
            <a:ext cx="3490792" cy="245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8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37476E-A4FC-561F-5FCD-A83543309F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82" r="8779"/>
          <a:stretch/>
        </p:blipFill>
        <p:spPr>
          <a:xfrm>
            <a:off x="911424" y="1340768"/>
            <a:ext cx="10344512" cy="170565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E87C82-E2C3-6C22-05E1-866FF4665EB6}"/>
              </a:ext>
            </a:extLst>
          </p:cNvPr>
          <p:cNvSpPr/>
          <p:nvPr/>
        </p:nvSpPr>
        <p:spPr bwMode="white">
          <a:xfrm>
            <a:off x="2749056" y="2360510"/>
            <a:ext cx="333249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DED22D4-3654-FD91-462C-CF2C439F35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3" t="31747" r="29501"/>
          <a:stretch/>
        </p:blipFill>
        <p:spPr>
          <a:xfrm>
            <a:off x="4151784" y="2852936"/>
            <a:ext cx="5202118" cy="366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19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E184A-F895-9CF0-3922-51DCF3097B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00"/>
          <a:stretch/>
        </p:blipFill>
        <p:spPr>
          <a:xfrm>
            <a:off x="852000" y="1124744"/>
            <a:ext cx="11340000" cy="35011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AB9B04-3EFC-E4C7-276A-F87729367765}"/>
              </a:ext>
            </a:extLst>
          </p:cNvPr>
          <p:cNvSpPr/>
          <p:nvPr/>
        </p:nvSpPr>
        <p:spPr bwMode="white">
          <a:xfrm>
            <a:off x="10068724" y="2825688"/>
            <a:ext cx="1199795" cy="6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B99753-6597-8D76-7C19-581348B1B320}"/>
              </a:ext>
            </a:extLst>
          </p:cNvPr>
          <p:cNvSpPr/>
          <p:nvPr/>
        </p:nvSpPr>
        <p:spPr bwMode="white">
          <a:xfrm>
            <a:off x="1661318" y="3689784"/>
            <a:ext cx="6438849" cy="66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8DED22D4-3654-FD91-462C-CF2C439F35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3" t="31747" r="29501"/>
          <a:stretch/>
        </p:blipFill>
        <p:spPr>
          <a:xfrm>
            <a:off x="8482517" y="3923651"/>
            <a:ext cx="3709146" cy="261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88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E184A-F895-9CF0-3922-51DCF3097B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14" r="6873"/>
          <a:stretch/>
        </p:blipFill>
        <p:spPr>
          <a:xfrm>
            <a:off x="936064" y="1196752"/>
            <a:ext cx="10560536" cy="176542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D60B24-021F-F5A1-7115-046084CA3C3F}"/>
              </a:ext>
            </a:extLst>
          </p:cNvPr>
          <p:cNvSpPr/>
          <p:nvPr/>
        </p:nvSpPr>
        <p:spPr bwMode="white">
          <a:xfrm>
            <a:off x="3960400" y="2165543"/>
            <a:ext cx="2914695" cy="61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8DED22D4-3654-FD91-462C-CF2C439F35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3" t="31747" r="29501"/>
          <a:stretch/>
        </p:blipFill>
        <p:spPr>
          <a:xfrm>
            <a:off x="3518625" y="2947162"/>
            <a:ext cx="5202118" cy="366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68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2551A-BB06-CE2A-7E0C-35A278453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85" y="1196752"/>
            <a:ext cx="11340000" cy="27385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66A2FB1-FF59-F7A4-B51C-D5C067DD37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72" b="55061"/>
          <a:stretch/>
        </p:blipFill>
        <p:spPr>
          <a:xfrm>
            <a:off x="0" y="3753345"/>
            <a:ext cx="5793506" cy="242040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66A2FB1-FF59-F7A4-B51C-D5C067DD37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67" r="23726"/>
          <a:stretch/>
        </p:blipFill>
        <p:spPr>
          <a:xfrm>
            <a:off x="6056898" y="3429000"/>
            <a:ext cx="6048672" cy="282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6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F3D98-7DF3-9764-8F54-1B1B36AFBD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2" b="41972"/>
          <a:stretch/>
        </p:blipFill>
        <p:spPr>
          <a:xfrm>
            <a:off x="852000" y="1124745"/>
            <a:ext cx="10500584" cy="26642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02ABA4-0C4B-B410-D52D-E055B7E64667}"/>
              </a:ext>
            </a:extLst>
          </p:cNvPr>
          <p:cNvSpPr/>
          <p:nvPr/>
        </p:nvSpPr>
        <p:spPr bwMode="white">
          <a:xfrm>
            <a:off x="7059959" y="2191630"/>
            <a:ext cx="418942" cy="37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2C3974-715C-3AD1-E70F-65DE290BAB5E}"/>
              </a:ext>
            </a:extLst>
          </p:cNvPr>
          <p:cNvSpPr/>
          <p:nvPr/>
        </p:nvSpPr>
        <p:spPr bwMode="white">
          <a:xfrm>
            <a:off x="5955476" y="2753680"/>
            <a:ext cx="1280596" cy="72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566A2FB1-FF59-F7A4-B51C-D5C067DD37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72" b="55061"/>
          <a:stretch/>
        </p:blipFill>
        <p:spPr>
          <a:xfrm>
            <a:off x="0" y="3753345"/>
            <a:ext cx="5793506" cy="2420406"/>
          </a:xfrm>
          <a:prstGeom prst="rect">
            <a:avLst/>
          </a:prstGeom>
        </p:spPr>
      </p:pic>
      <p:pic>
        <p:nvPicPr>
          <p:cNvPr id="17" name="img_16777215">
            <a:extLst>
              <a:ext uri="{FF2B5EF4-FFF2-40B4-BE49-F238E27FC236}">
                <a16:creationId xmlns:a16="http://schemas.microsoft.com/office/drawing/2014/main" id="{566A2FB1-FF59-F7A4-B51C-D5C067DD37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67" r="23726"/>
          <a:stretch/>
        </p:blipFill>
        <p:spPr>
          <a:xfrm>
            <a:off x="6056898" y="3429000"/>
            <a:ext cx="6048672" cy="282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49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F3D98-7DF3-9764-8F54-1B1B36AFBD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28"/>
          <a:stretch/>
        </p:blipFill>
        <p:spPr>
          <a:xfrm>
            <a:off x="831378" y="1412776"/>
            <a:ext cx="11340000" cy="192712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E8AAB7-C86D-EFEF-4B69-D769FABBA737}"/>
              </a:ext>
            </a:extLst>
          </p:cNvPr>
          <p:cNvSpPr/>
          <p:nvPr/>
        </p:nvSpPr>
        <p:spPr bwMode="white">
          <a:xfrm>
            <a:off x="9467297" y="1510954"/>
            <a:ext cx="1609118" cy="4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65C0DD-0F52-A566-868A-50F0AE4102A4}"/>
              </a:ext>
            </a:extLst>
          </p:cNvPr>
          <p:cNvSpPr/>
          <p:nvPr/>
        </p:nvSpPr>
        <p:spPr bwMode="white">
          <a:xfrm>
            <a:off x="1593090" y="2321632"/>
            <a:ext cx="7874207" cy="78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66A2FB1-FF59-F7A4-B51C-D5C067DD37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72" b="55061"/>
          <a:stretch/>
        </p:blipFill>
        <p:spPr>
          <a:xfrm>
            <a:off x="0" y="3753345"/>
            <a:ext cx="5793506" cy="2420406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566A2FB1-FF59-F7A4-B51C-D5C067DD37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67" r="23726"/>
          <a:stretch/>
        </p:blipFill>
        <p:spPr>
          <a:xfrm>
            <a:off x="6056898" y="3429000"/>
            <a:ext cx="6048672" cy="282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34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C9195D-01E1-A4F1-4CB2-28E023636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419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F5D63F-FF12-08CA-BD27-642A53D69FCB}"/>
              </a:ext>
            </a:extLst>
          </p:cNvPr>
          <p:cNvSpPr/>
          <p:nvPr/>
        </p:nvSpPr>
        <p:spPr bwMode="white">
          <a:xfrm>
            <a:off x="9754424" y="1443233"/>
            <a:ext cx="466549" cy="2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228C0F-122A-C91E-440C-CF2FCE42D2C6}"/>
              </a:ext>
            </a:extLst>
          </p:cNvPr>
          <p:cNvSpPr/>
          <p:nvPr/>
        </p:nvSpPr>
        <p:spPr bwMode="white">
          <a:xfrm>
            <a:off x="8059613" y="2753680"/>
            <a:ext cx="233222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66A2FB1-FF59-F7A4-B51C-D5C067DD37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72" b="55061"/>
          <a:stretch/>
        </p:blipFill>
        <p:spPr>
          <a:xfrm>
            <a:off x="0" y="4257401"/>
            <a:ext cx="5793506" cy="242040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66A2FB1-FF59-F7A4-B51C-D5C067DD37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67" r="23726"/>
          <a:stretch/>
        </p:blipFill>
        <p:spPr>
          <a:xfrm>
            <a:off x="6056898" y="3933056"/>
            <a:ext cx="6048672" cy="282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7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BD42C2-7E3E-905E-7C51-456D1B0DB5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34" y="1089392"/>
            <a:ext cx="1133762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44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597AE4-D3F3-1D3F-C03F-F66610CEF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04716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CC5BA2-D0F4-BECC-A07E-48E7B551351B}"/>
              </a:ext>
            </a:extLst>
          </p:cNvPr>
          <p:cNvSpPr/>
          <p:nvPr/>
        </p:nvSpPr>
        <p:spPr bwMode="white">
          <a:xfrm>
            <a:off x="7033186" y="993151"/>
            <a:ext cx="345872" cy="27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1F0773-5114-83E6-6CB5-9C31000E1B58}"/>
              </a:ext>
            </a:extLst>
          </p:cNvPr>
          <p:cNvSpPr/>
          <p:nvPr/>
        </p:nvSpPr>
        <p:spPr bwMode="white">
          <a:xfrm>
            <a:off x="5151979" y="1677048"/>
            <a:ext cx="700179" cy="3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38605B-D89D-3FCD-38AE-5A17DDF889EE}"/>
              </a:ext>
            </a:extLst>
          </p:cNvPr>
          <p:cNvSpPr/>
          <p:nvPr/>
        </p:nvSpPr>
        <p:spPr bwMode="white">
          <a:xfrm>
            <a:off x="4612081" y="2394717"/>
            <a:ext cx="345872" cy="2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15DF02-D9EF-311F-E5A6-462479FE50F0}"/>
              </a:ext>
            </a:extLst>
          </p:cNvPr>
          <p:cNvSpPr/>
          <p:nvPr/>
        </p:nvSpPr>
        <p:spPr bwMode="white">
          <a:xfrm>
            <a:off x="6839160" y="3340351"/>
            <a:ext cx="1501590" cy="33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9BEED9-D6DD-CDC9-4FE7-3E0D95E3EB00}"/>
              </a:ext>
            </a:extLst>
          </p:cNvPr>
          <p:cNvSpPr/>
          <p:nvPr/>
        </p:nvSpPr>
        <p:spPr bwMode="white">
          <a:xfrm>
            <a:off x="6839160" y="4285986"/>
            <a:ext cx="1501590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F6FA19-2FF5-AFFE-CFE7-4CB39828B501}"/>
              </a:ext>
            </a:extLst>
          </p:cNvPr>
          <p:cNvSpPr/>
          <p:nvPr/>
        </p:nvSpPr>
        <p:spPr bwMode="white">
          <a:xfrm>
            <a:off x="7210340" y="5240063"/>
            <a:ext cx="1881206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A9BCCC-0771-CFD0-5B52-2F8EBE08B7A6}"/>
              </a:ext>
            </a:extLst>
          </p:cNvPr>
          <p:cNvSpPr/>
          <p:nvPr/>
        </p:nvSpPr>
        <p:spPr bwMode="white">
          <a:xfrm>
            <a:off x="6839160" y="6194141"/>
            <a:ext cx="1872770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3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5FB2A4-2FE4-16BE-9042-8D9D94755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564904"/>
            <a:ext cx="11340000" cy="4173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35EF20-3BF4-118E-3F54-A73B652E73A8}"/>
              </a:ext>
            </a:extLst>
          </p:cNvPr>
          <p:cNvSpPr/>
          <p:nvPr/>
        </p:nvSpPr>
        <p:spPr bwMode="white">
          <a:xfrm>
            <a:off x="9030891" y="4441835"/>
            <a:ext cx="533198" cy="3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DFFDC9-C4E6-D0ED-898D-602F4F345B35}"/>
              </a:ext>
            </a:extLst>
          </p:cNvPr>
          <p:cNvSpPr/>
          <p:nvPr/>
        </p:nvSpPr>
        <p:spPr bwMode="white">
          <a:xfrm>
            <a:off x="3641773" y="6223491"/>
            <a:ext cx="295163" cy="2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3BD42C2-7E3E-905E-7C51-456D1B0DB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3" t="46006" r="10162"/>
          <a:stretch/>
        </p:blipFill>
        <p:spPr>
          <a:xfrm>
            <a:off x="3431704" y="548680"/>
            <a:ext cx="8280920" cy="284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970A27-D474-AFB4-508B-C43AADA1FD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1340000" cy="3419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2EBE0F-8994-4A13-F84A-EDD2E2D2BBE5}"/>
              </a:ext>
            </a:extLst>
          </p:cNvPr>
          <p:cNvSpPr/>
          <p:nvPr/>
        </p:nvSpPr>
        <p:spPr bwMode="white">
          <a:xfrm>
            <a:off x="7661525" y="1831427"/>
            <a:ext cx="495113" cy="35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EB0BF1-C40B-A23D-2AC4-BCBE395F005B}"/>
              </a:ext>
            </a:extLst>
          </p:cNvPr>
          <p:cNvSpPr/>
          <p:nvPr/>
        </p:nvSpPr>
        <p:spPr bwMode="white">
          <a:xfrm>
            <a:off x="2472356" y="3517232"/>
            <a:ext cx="314206" cy="36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3BD42C2-7E3E-905E-7C51-456D1B0DB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3" t="46006" r="10162"/>
          <a:stretch/>
        </p:blipFill>
        <p:spPr>
          <a:xfrm>
            <a:off x="2063552" y="4011434"/>
            <a:ext cx="8280920" cy="284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48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3DB472-4695-112B-8F2B-E1C2E84BF4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1340000" cy="33653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52566C-3B36-FAE4-FF21-94CB342C5009}"/>
              </a:ext>
            </a:extLst>
          </p:cNvPr>
          <p:cNvSpPr/>
          <p:nvPr/>
        </p:nvSpPr>
        <p:spPr bwMode="white">
          <a:xfrm>
            <a:off x="5717962" y="1722332"/>
            <a:ext cx="314206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562A52-FD8C-A3FF-B0F2-F9AB4F297A61}"/>
              </a:ext>
            </a:extLst>
          </p:cNvPr>
          <p:cNvSpPr/>
          <p:nvPr/>
        </p:nvSpPr>
        <p:spPr bwMode="white">
          <a:xfrm>
            <a:off x="7774587" y="1817668"/>
            <a:ext cx="295163" cy="2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CE2552-A06F-49ED-CE8F-6FBC53D9209F}"/>
              </a:ext>
            </a:extLst>
          </p:cNvPr>
          <p:cNvSpPr/>
          <p:nvPr/>
        </p:nvSpPr>
        <p:spPr bwMode="white">
          <a:xfrm>
            <a:off x="4480179" y="3514661"/>
            <a:ext cx="304685" cy="25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C0F2F4-1B45-78C6-DA01-2A49F9348858}"/>
              </a:ext>
            </a:extLst>
          </p:cNvPr>
          <p:cNvSpPr/>
          <p:nvPr/>
        </p:nvSpPr>
        <p:spPr bwMode="white">
          <a:xfrm>
            <a:off x="6355897" y="3409791"/>
            <a:ext cx="314206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3BD42C2-7E3E-905E-7C51-456D1B0DB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3" t="46006" r="10162"/>
          <a:stretch/>
        </p:blipFill>
        <p:spPr>
          <a:xfrm>
            <a:off x="2135560" y="4011434"/>
            <a:ext cx="8280920" cy="284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4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EAD6F-1953-82E4-F9A4-413672C30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1340000" cy="3338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302347-94C5-23ED-A142-1D6FD63D84ED}"/>
              </a:ext>
            </a:extLst>
          </p:cNvPr>
          <p:cNvSpPr/>
          <p:nvPr/>
        </p:nvSpPr>
        <p:spPr bwMode="white">
          <a:xfrm>
            <a:off x="9574134" y="1813934"/>
            <a:ext cx="504634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2822B2-CE1A-7B8A-A542-F57E86FB6169}"/>
              </a:ext>
            </a:extLst>
          </p:cNvPr>
          <p:cNvSpPr/>
          <p:nvPr/>
        </p:nvSpPr>
        <p:spPr bwMode="white">
          <a:xfrm>
            <a:off x="4480179" y="3502242"/>
            <a:ext cx="323727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3BD42C2-7E3E-905E-7C51-456D1B0DB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3" t="46006" r="10162"/>
          <a:stretch/>
        </p:blipFill>
        <p:spPr>
          <a:xfrm>
            <a:off x="2279576" y="4088763"/>
            <a:ext cx="8280920" cy="284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5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4EEDA-D2B9-D7C7-7A0E-F0FF2409D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3338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FD8299-CCC3-A9F1-8DC6-49244A1DA241}"/>
              </a:ext>
            </a:extLst>
          </p:cNvPr>
          <p:cNvSpPr/>
          <p:nvPr/>
        </p:nvSpPr>
        <p:spPr bwMode="white">
          <a:xfrm>
            <a:off x="6039301" y="3084428"/>
            <a:ext cx="295163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3BD42C2-7E3E-905E-7C51-456D1B0DB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3" t="46006" r="10162"/>
          <a:stretch/>
        </p:blipFill>
        <p:spPr>
          <a:xfrm>
            <a:off x="2639616" y="3861048"/>
            <a:ext cx="8280920" cy="284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66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6AFBD-2A2C-8253-A89C-59D8BBECF0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1340000" cy="58153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FF36C7-4D4D-4CAE-F379-EB80055AEFEA}"/>
              </a:ext>
            </a:extLst>
          </p:cNvPr>
          <p:cNvSpPr/>
          <p:nvPr/>
        </p:nvSpPr>
        <p:spPr bwMode="white">
          <a:xfrm>
            <a:off x="4050521" y="2076056"/>
            <a:ext cx="266599" cy="2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3ADB03-06AE-5096-6BA2-788409F8FFE4}"/>
              </a:ext>
            </a:extLst>
          </p:cNvPr>
          <p:cNvSpPr/>
          <p:nvPr/>
        </p:nvSpPr>
        <p:spPr bwMode="white">
          <a:xfrm>
            <a:off x="2431881" y="2810129"/>
            <a:ext cx="266599" cy="362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59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AD171E-2ED2-653C-3988-BBE0491264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268760"/>
            <a:ext cx="11340000" cy="35318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528424-70EE-4620-CA56-A2432468F22C}"/>
              </a:ext>
            </a:extLst>
          </p:cNvPr>
          <p:cNvSpPr/>
          <p:nvPr/>
        </p:nvSpPr>
        <p:spPr bwMode="white">
          <a:xfrm>
            <a:off x="5269018" y="4170615"/>
            <a:ext cx="407558" cy="42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5E6AFBD-2A2C-8253-A89C-59D8BBECF0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2" t="44576" r="18086"/>
          <a:stretch/>
        </p:blipFill>
        <p:spPr>
          <a:xfrm>
            <a:off x="9336360" y="3645024"/>
            <a:ext cx="2634494" cy="293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80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466D4-499F-8907-D548-ED78E023B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543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7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BE1162-2F79-386C-2A64-D588C7B09A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713702"/>
            <a:ext cx="7363374" cy="6139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04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D5B224-6F94-68F2-11B3-D81C4F650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1340000" cy="203761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A1FD33-F4D0-7BD6-C563-A211C5452B10}"/>
              </a:ext>
            </a:extLst>
          </p:cNvPr>
          <p:cNvSpPr/>
          <p:nvPr/>
        </p:nvSpPr>
        <p:spPr bwMode="white">
          <a:xfrm>
            <a:off x="2988286" y="2105609"/>
            <a:ext cx="6683474" cy="82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FBE1162-2F79-386C-2A64-D588C7B09A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10" b="64812"/>
          <a:stretch/>
        </p:blipFill>
        <p:spPr>
          <a:xfrm>
            <a:off x="2027542" y="3223520"/>
            <a:ext cx="8604962" cy="28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77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81DA53-A533-7CC6-D757-F01077BC7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060848"/>
            <a:ext cx="11340000" cy="2934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CC0AF2-2088-FEAE-A406-A6D809522047}"/>
              </a:ext>
            </a:extLst>
          </p:cNvPr>
          <p:cNvSpPr/>
          <p:nvPr/>
        </p:nvSpPr>
        <p:spPr bwMode="white">
          <a:xfrm>
            <a:off x="7849563" y="2470550"/>
            <a:ext cx="1656725" cy="39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BE466-1806-D56F-9154-80FEAEEF975F}"/>
              </a:ext>
            </a:extLst>
          </p:cNvPr>
          <p:cNvSpPr/>
          <p:nvPr/>
        </p:nvSpPr>
        <p:spPr bwMode="white">
          <a:xfrm>
            <a:off x="10229916" y="2889781"/>
            <a:ext cx="847405" cy="38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D1C571-5FE8-F58B-2159-08E58227D68C}"/>
              </a:ext>
            </a:extLst>
          </p:cNvPr>
          <p:cNvSpPr/>
          <p:nvPr/>
        </p:nvSpPr>
        <p:spPr bwMode="white">
          <a:xfrm>
            <a:off x="6687951" y="3401752"/>
            <a:ext cx="3055817" cy="52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A31D44-9F3A-AF84-83E1-641D3592393D}"/>
              </a:ext>
            </a:extLst>
          </p:cNvPr>
          <p:cNvSpPr/>
          <p:nvPr/>
        </p:nvSpPr>
        <p:spPr bwMode="white">
          <a:xfrm>
            <a:off x="4127144" y="4193840"/>
            <a:ext cx="1780051" cy="54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2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05C83-6993-D5E0-8C4E-80E6CE7328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88" b="39837"/>
          <a:stretch/>
        </p:blipFill>
        <p:spPr>
          <a:xfrm>
            <a:off x="1127448" y="548680"/>
            <a:ext cx="10059950" cy="26642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3E029E-89AB-E1AB-3B64-EAEECA79B9B1}"/>
              </a:ext>
            </a:extLst>
          </p:cNvPr>
          <p:cNvSpPr/>
          <p:nvPr/>
        </p:nvSpPr>
        <p:spPr bwMode="white">
          <a:xfrm>
            <a:off x="5831024" y="2567654"/>
            <a:ext cx="485591" cy="38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FBE1162-2F79-386C-2A64-D588C7B09A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584" y="2996952"/>
            <a:ext cx="4591712" cy="382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1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05C83-6993-D5E0-8C4E-80E6CE7328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90" r="11288"/>
          <a:stretch/>
        </p:blipFill>
        <p:spPr>
          <a:xfrm>
            <a:off x="792048" y="764704"/>
            <a:ext cx="10059950" cy="16921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BDE04B-356A-1D85-3A35-8F301F8F2D0D}"/>
              </a:ext>
            </a:extLst>
          </p:cNvPr>
          <p:cNvSpPr/>
          <p:nvPr/>
        </p:nvSpPr>
        <p:spPr bwMode="white">
          <a:xfrm>
            <a:off x="3915070" y="737456"/>
            <a:ext cx="7149482" cy="6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9C61EE-8A08-91D8-4858-2EBF579F3EA2}"/>
              </a:ext>
            </a:extLst>
          </p:cNvPr>
          <p:cNvSpPr/>
          <p:nvPr/>
        </p:nvSpPr>
        <p:spPr bwMode="white">
          <a:xfrm>
            <a:off x="1648974" y="1790171"/>
            <a:ext cx="4284634" cy="48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FBE1162-2F79-386C-2A64-D588C7B09A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366" y="2492896"/>
            <a:ext cx="5200962" cy="433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0AC18-82A9-8416-D385-838289773E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836712"/>
            <a:ext cx="11340000" cy="18474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214081-5EF7-4689-839A-C2824758D6FC}"/>
              </a:ext>
            </a:extLst>
          </p:cNvPr>
          <p:cNvSpPr/>
          <p:nvPr/>
        </p:nvSpPr>
        <p:spPr bwMode="white">
          <a:xfrm>
            <a:off x="5615374" y="1988979"/>
            <a:ext cx="1513904" cy="42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FBE1162-2F79-386C-2A64-D588C7B09A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366" y="2492896"/>
            <a:ext cx="5200962" cy="433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3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218665-0BF6-617C-D9DF-C93600835C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069564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8DBCA2-E96B-D3E0-0F6A-245ED77AC850}"/>
              </a:ext>
            </a:extLst>
          </p:cNvPr>
          <p:cNvSpPr/>
          <p:nvPr/>
        </p:nvSpPr>
        <p:spPr bwMode="white">
          <a:xfrm>
            <a:off x="4369699" y="4062525"/>
            <a:ext cx="6454189" cy="64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4C32B4-04AA-657F-DD6B-088B9D7655E5}"/>
              </a:ext>
            </a:extLst>
          </p:cNvPr>
          <p:cNvSpPr/>
          <p:nvPr/>
        </p:nvSpPr>
        <p:spPr bwMode="white">
          <a:xfrm>
            <a:off x="2043776" y="5057937"/>
            <a:ext cx="4387624" cy="49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CB60E3-10C2-41BC-4D5F-297A5345D935}"/>
              </a:ext>
            </a:extLst>
          </p:cNvPr>
          <p:cNvSpPr/>
          <p:nvPr/>
        </p:nvSpPr>
        <p:spPr bwMode="white">
          <a:xfrm>
            <a:off x="6431400" y="4927512"/>
            <a:ext cx="4464496" cy="64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069C06-B0A2-5C6B-AB0B-29041CDEC0BD}"/>
              </a:ext>
            </a:extLst>
          </p:cNvPr>
          <p:cNvSpPr/>
          <p:nvPr/>
        </p:nvSpPr>
        <p:spPr bwMode="white">
          <a:xfrm>
            <a:off x="2061738" y="5778016"/>
            <a:ext cx="4369662" cy="59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08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6922B-4C46-F349-43B7-04CCA320E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1047288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7D51AC-E881-2196-4D59-0BD606666A70}"/>
              </a:ext>
            </a:extLst>
          </p:cNvPr>
          <p:cNvSpPr/>
          <p:nvPr/>
        </p:nvSpPr>
        <p:spPr bwMode="white">
          <a:xfrm>
            <a:off x="5839712" y="3256052"/>
            <a:ext cx="369320" cy="25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B7B143-8DCF-DE2C-E217-6C721CF20B75}"/>
              </a:ext>
            </a:extLst>
          </p:cNvPr>
          <p:cNvSpPr/>
          <p:nvPr/>
        </p:nvSpPr>
        <p:spPr bwMode="white">
          <a:xfrm>
            <a:off x="4643815" y="3942265"/>
            <a:ext cx="2752320" cy="36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8BDBC0-8A2D-931F-F21C-037EA98AB768}"/>
              </a:ext>
            </a:extLst>
          </p:cNvPr>
          <p:cNvSpPr/>
          <p:nvPr/>
        </p:nvSpPr>
        <p:spPr bwMode="white">
          <a:xfrm>
            <a:off x="8161158" y="5420262"/>
            <a:ext cx="1521250" cy="36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42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0FF5A-8D74-25A4-5B2E-AA5FFD4E5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1916832"/>
            <a:ext cx="11340000" cy="32307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C8D8A0-321B-EEFB-8D3E-AD791EE0A86C}"/>
              </a:ext>
            </a:extLst>
          </p:cNvPr>
          <p:cNvSpPr/>
          <p:nvPr/>
        </p:nvSpPr>
        <p:spPr bwMode="white">
          <a:xfrm>
            <a:off x="7215829" y="2126498"/>
            <a:ext cx="2551738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8A0C80-B32E-CD7A-E972-7C54BD20B76A}"/>
              </a:ext>
            </a:extLst>
          </p:cNvPr>
          <p:cNvSpPr/>
          <p:nvPr/>
        </p:nvSpPr>
        <p:spPr bwMode="white">
          <a:xfrm>
            <a:off x="7215829" y="2927043"/>
            <a:ext cx="1666246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A84E58-5709-7AD4-65DB-8739035AB598}"/>
              </a:ext>
            </a:extLst>
          </p:cNvPr>
          <p:cNvSpPr/>
          <p:nvPr/>
        </p:nvSpPr>
        <p:spPr bwMode="white">
          <a:xfrm>
            <a:off x="4492706" y="4537662"/>
            <a:ext cx="809319" cy="36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38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6FCC2B-7135-245D-F9BB-9975DB542A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4879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C328E5-2B7A-A8C7-3527-15A069FE2992}"/>
              </a:ext>
            </a:extLst>
          </p:cNvPr>
          <p:cNvSpPr/>
          <p:nvPr/>
        </p:nvSpPr>
        <p:spPr bwMode="white">
          <a:xfrm>
            <a:off x="10459009" y="5955303"/>
            <a:ext cx="428463" cy="38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67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D12574-77D9-616E-3742-D32754B04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557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4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D5639-A0BC-ED07-F5C2-85EFB55459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9337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E04493-F977-5892-A013-501DB092F385}"/>
              </a:ext>
            </a:extLst>
          </p:cNvPr>
          <p:cNvSpPr/>
          <p:nvPr/>
        </p:nvSpPr>
        <p:spPr bwMode="white">
          <a:xfrm>
            <a:off x="10487573" y="3640385"/>
            <a:ext cx="361813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19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2025-05-03T01:49:58Z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