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7428" y="3038524"/>
            <a:ext cx="8457143" cy="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24FB7-94FD-C224-9D33-8477DAD1D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56" y="1844824"/>
            <a:ext cx="11340000" cy="361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9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3E079-B01F-1F0D-5497-99EF84EFD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77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1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02FAB-5D1C-A232-BFC5-DE1351F18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04613"/>
            <a:ext cx="11340000" cy="4553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E7054-FCA2-D443-3D23-220C040DA203}"/>
              </a:ext>
            </a:extLst>
          </p:cNvPr>
          <p:cNvSpPr/>
          <p:nvPr/>
        </p:nvSpPr>
        <p:spPr bwMode="white">
          <a:xfrm>
            <a:off x="8430369" y="2514183"/>
            <a:ext cx="561763" cy="5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DE9CD-A550-3F09-0771-E4AD4F27B125}"/>
              </a:ext>
            </a:extLst>
          </p:cNvPr>
          <p:cNvSpPr/>
          <p:nvPr/>
        </p:nvSpPr>
        <p:spPr bwMode="white">
          <a:xfrm>
            <a:off x="7344929" y="3428671"/>
            <a:ext cx="561762" cy="5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94E7F-F20D-4255-7170-9B423F8557DD}"/>
              </a:ext>
            </a:extLst>
          </p:cNvPr>
          <p:cNvSpPr/>
          <p:nvPr/>
        </p:nvSpPr>
        <p:spPr bwMode="white">
          <a:xfrm>
            <a:off x="9525332" y="4343158"/>
            <a:ext cx="561763" cy="5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ED703E-20C9-C40F-8DE8-BDB63FE6FFCD}"/>
              </a:ext>
            </a:extLst>
          </p:cNvPr>
          <p:cNvSpPr/>
          <p:nvPr/>
        </p:nvSpPr>
        <p:spPr bwMode="white">
          <a:xfrm>
            <a:off x="9868102" y="5248120"/>
            <a:ext cx="571284" cy="51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275656-FBCF-8DC3-38AA-67AE9A7DFD6E}"/>
              </a:ext>
            </a:extLst>
          </p:cNvPr>
          <p:cNvSpPr/>
          <p:nvPr/>
        </p:nvSpPr>
        <p:spPr bwMode="white">
          <a:xfrm>
            <a:off x="7887649" y="6172134"/>
            <a:ext cx="561763" cy="5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A93E079-B01F-1F0D-5497-99EF84EFD3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5" t="6686" r="6022" b="69329"/>
          <a:stretch/>
        </p:blipFill>
        <p:spPr>
          <a:xfrm>
            <a:off x="1152997" y="908720"/>
            <a:ext cx="9047459" cy="664653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A93E079-B01F-1F0D-5497-99EF84EFD3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38977" r="52376" b="37637"/>
          <a:stretch/>
        </p:blipFill>
        <p:spPr>
          <a:xfrm>
            <a:off x="911424" y="1628800"/>
            <a:ext cx="511256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4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0EEC2-4504-ABD0-F3FD-B96F321B5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84784"/>
            <a:ext cx="11340000" cy="4547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FFA3B-6334-20BA-689C-8CE0A06A77FE}"/>
              </a:ext>
            </a:extLst>
          </p:cNvPr>
          <p:cNvSpPr/>
          <p:nvPr/>
        </p:nvSpPr>
        <p:spPr bwMode="white">
          <a:xfrm>
            <a:off x="7943340" y="3582372"/>
            <a:ext cx="1037833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46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7402D-F667-4323-02A7-A163166C5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749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20A58-4D7E-8CC5-8283-433766F3DA68}"/>
              </a:ext>
            </a:extLst>
          </p:cNvPr>
          <p:cNvSpPr/>
          <p:nvPr/>
        </p:nvSpPr>
        <p:spPr bwMode="white">
          <a:xfrm>
            <a:off x="3794115" y="3065940"/>
            <a:ext cx="390377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38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796DD-64C7-3083-9B2C-933ACD348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04864"/>
            <a:ext cx="11340000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2F7C25-6C96-39A3-7D68-FB34A7CFB222}"/>
              </a:ext>
            </a:extLst>
          </p:cNvPr>
          <p:cNvSpPr/>
          <p:nvPr/>
        </p:nvSpPr>
        <p:spPr bwMode="white">
          <a:xfrm>
            <a:off x="7345602" y="3281497"/>
            <a:ext cx="3751434" cy="4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6639D-679F-7113-F228-00997881F23B}"/>
              </a:ext>
            </a:extLst>
          </p:cNvPr>
          <p:cNvSpPr/>
          <p:nvPr/>
        </p:nvSpPr>
        <p:spPr bwMode="white">
          <a:xfrm>
            <a:off x="1547441" y="3977816"/>
            <a:ext cx="4941234" cy="70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3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05238-4D44-7788-F3C3-27759B7EE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24000"/>
            <a:ext cx="11340000" cy="514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69B26F-262B-C025-76DE-B075AA9DC31A}"/>
              </a:ext>
            </a:extLst>
          </p:cNvPr>
          <p:cNvSpPr/>
          <p:nvPr/>
        </p:nvSpPr>
        <p:spPr bwMode="white">
          <a:xfrm>
            <a:off x="1841310" y="3833245"/>
            <a:ext cx="2094710" cy="4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CD415D-B0B0-1A66-C181-44D0C00B7621}"/>
              </a:ext>
            </a:extLst>
          </p:cNvPr>
          <p:cNvSpPr/>
          <p:nvPr/>
        </p:nvSpPr>
        <p:spPr bwMode="white">
          <a:xfrm>
            <a:off x="8953804" y="3717032"/>
            <a:ext cx="1835340" cy="5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EC38F4-D3AC-A024-D97D-FBEB85299A3A}"/>
              </a:ext>
            </a:extLst>
          </p:cNvPr>
          <p:cNvSpPr/>
          <p:nvPr/>
        </p:nvSpPr>
        <p:spPr bwMode="white">
          <a:xfrm>
            <a:off x="3431386" y="4509120"/>
            <a:ext cx="2101174" cy="7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6E7FAB-CD63-CA34-24A0-9BD77EB1DFCF}"/>
              </a:ext>
            </a:extLst>
          </p:cNvPr>
          <p:cNvSpPr/>
          <p:nvPr/>
        </p:nvSpPr>
        <p:spPr bwMode="white">
          <a:xfrm>
            <a:off x="1803225" y="5690189"/>
            <a:ext cx="1590075" cy="4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038D9-348F-A119-B37E-D6F40A4AD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75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C1864-3BE6-6E07-60D0-85EDCF64A4CD}"/>
              </a:ext>
            </a:extLst>
          </p:cNvPr>
          <p:cNvSpPr/>
          <p:nvPr/>
        </p:nvSpPr>
        <p:spPr bwMode="white">
          <a:xfrm>
            <a:off x="6151168" y="1745568"/>
            <a:ext cx="2440472" cy="5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A0E756-A22E-8A22-680A-166DDB766C43}"/>
              </a:ext>
            </a:extLst>
          </p:cNvPr>
          <p:cNvSpPr/>
          <p:nvPr/>
        </p:nvSpPr>
        <p:spPr bwMode="white">
          <a:xfrm>
            <a:off x="9731218" y="1886359"/>
            <a:ext cx="1075919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7DB6EC-C502-25E6-0D49-368A4D1098B7}"/>
              </a:ext>
            </a:extLst>
          </p:cNvPr>
          <p:cNvSpPr/>
          <p:nvPr/>
        </p:nvSpPr>
        <p:spPr bwMode="white">
          <a:xfrm>
            <a:off x="2913888" y="3698815"/>
            <a:ext cx="2228010" cy="4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660EF6-2D28-0159-4765-CD5CE354DB20}"/>
              </a:ext>
            </a:extLst>
          </p:cNvPr>
          <p:cNvSpPr/>
          <p:nvPr/>
        </p:nvSpPr>
        <p:spPr bwMode="white">
          <a:xfrm>
            <a:off x="6359392" y="3698815"/>
            <a:ext cx="2520821" cy="4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BC1C6F-4AE7-264B-180B-53B223CF188F}"/>
              </a:ext>
            </a:extLst>
          </p:cNvPr>
          <p:cNvSpPr/>
          <p:nvPr/>
        </p:nvSpPr>
        <p:spPr bwMode="white">
          <a:xfrm>
            <a:off x="10340588" y="3545767"/>
            <a:ext cx="1131372" cy="6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A27F5B-B747-646F-1A48-507A36A2E48F}"/>
              </a:ext>
            </a:extLst>
          </p:cNvPr>
          <p:cNvSpPr/>
          <p:nvPr/>
        </p:nvSpPr>
        <p:spPr bwMode="white">
          <a:xfrm>
            <a:off x="1247641" y="4614582"/>
            <a:ext cx="1085440" cy="48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226280-86CB-8CBE-1F1D-A6926A98AA19}"/>
              </a:ext>
            </a:extLst>
          </p:cNvPr>
          <p:cNvSpPr/>
          <p:nvPr/>
        </p:nvSpPr>
        <p:spPr bwMode="white">
          <a:xfrm>
            <a:off x="3980286" y="4624122"/>
            <a:ext cx="1037833" cy="4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58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AA37D-D19B-B0A7-E76D-EBFB206DC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73675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50091-56EB-B537-0C0A-CA4EFAFF38AC}"/>
              </a:ext>
            </a:extLst>
          </p:cNvPr>
          <p:cNvSpPr/>
          <p:nvPr/>
        </p:nvSpPr>
        <p:spPr bwMode="white">
          <a:xfrm>
            <a:off x="10349700" y="4357512"/>
            <a:ext cx="405670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F191E-138F-603D-00F7-4790AAF70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69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4CD82-3CD5-87A9-D8DA-DB12152758F1}"/>
              </a:ext>
            </a:extLst>
          </p:cNvPr>
          <p:cNvSpPr/>
          <p:nvPr/>
        </p:nvSpPr>
        <p:spPr bwMode="white">
          <a:xfrm>
            <a:off x="10454845" y="3119479"/>
            <a:ext cx="361813" cy="39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6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C3795-1B7E-1C49-CB55-B6EB13BB3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56792"/>
            <a:ext cx="11340000" cy="376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7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42C35-EBA3-6AD4-B5F3-4BBF2297B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6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E0891-D9E4-6637-98B1-ED676C486D14}"/>
              </a:ext>
            </a:extLst>
          </p:cNvPr>
          <p:cNvSpPr/>
          <p:nvPr/>
        </p:nvSpPr>
        <p:spPr bwMode="white">
          <a:xfrm>
            <a:off x="10401880" y="3568816"/>
            <a:ext cx="342770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48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DE9B6-7B66-7811-559B-88D88B6EB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12" y="929517"/>
            <a:ext cx="11166544" cy="2677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03DCF-1CA1-5BA3-9727-F92F2057DBB3}"/>
              </a:ext>
            </a:extLst>
          </p:cNvPr>
          <p:cNvSpPr/>
          <p:nvPr/>
        </p:nvSpPr>
        <p:spPr bwMode="white">
          <a:xfrm>
            <a:off x="10267160" y="2900842"/>
            <a:ext cx="580744" cy="70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830DFC-DA56-F350-88D4-9E55D66802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9470"/>
          <a:stretch/>
        </p:blipFill>
        <p:spPr>
          <a:xfrm>
            <a:off x="1384430" y="3429000"/>
            <a:ext cx="5503658" cy="350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22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BFA11-0763-07E6-E209-D62E6A604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1784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93BDA-A57F-1FAE-4214-45EA0C2B695D}"/>
              </a:ext>
            </a:extLst>
          </p:cNvPr>
          <p:cNvSpPr/>
          <p:nvPr/>
        </p:nvSpPr>
        <p:spPr bwMode="white">
          <a:xfrm>
            <a:off x="10415565" y="4151638"/>
            <a:ext cx="371335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0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