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5" r:id="rId4"/>
    <p:sldId id="354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56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857" y="3067095"/>
            <a:ext cx="5114286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A8EAB-D7C5-D676-0EE1-934E690A1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52736"/>
            <a:ext cx="11340000" cy="559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8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0B89C-FC2E-C84E-672F-E52236450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42622"/>
            <a:ext cx="10982480" cy="2774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406D5-87FA-593B-F30C-BC34AA556D84}"/>
              </a:ext>
            </a:extLst>
          </p:cNvPr>
          <p:cNvSpPr/>
          <p:nvPr/>
        </p:nvSpPr>
        <p:spPr bwMode="white">
          <a:xfrm>
            <a:off x="4526348" y="2026946"/>
            <a:ext cx="561540" cy="5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1A5DD-8DFD-189E-1C5C-8F41D55B4E36}"/>
              </a:ext>
            </a:extLst>
          </p:cNvPr>
          <p:cNvSpPr/>
          <p:nvPr/>
        </p:nvSpPr>
        <p:spPr bwMode="white">
          <a:xfrm>
            <a:off x="4983376" y="2963050"/>
            <a:ext cx="536560" cy="44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E66385B-6045-ADFA-4D84-6027C4E1F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467106"/>
            <a:ext cx="10907952" cy="34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E4A24-FE2B-430A-970C-07760EC5B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59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9C8B6-F65A-08A3-B5E1-342849C3D7AE}"/>
              </a:ext>
            </a:extLst>
          </p:cNvPr>
          <p:cNvSpPr/>
          <p:nvPr/>
        </p:nvSpPr>
        <p:spPr bwMode="white">
          <a:xfrm>
            <a:off x="4617026" y="3447160"/>
            <a:ext cx="5558790" cy="53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970230-60E1-9124-095F-253920B650D5}"/>
              </a:ext>
            </a:extLst>
          </p:cNvPr>
          <p:cNvSpPr/>
          <p:nvPr/>
        </p:nvSpPr>
        <p:spPr bwMode="white">
          <a:xfrm>
            <a:off x="4645590" y="5180054"/>
            <a:ext cx="3514002" cy="66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3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F6EEA-9BCA-1FC1-4F9D-439267B95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697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CBF1F-D1B0-BD0D-CC01-A26FADBA6375}"/>
              </a:ext>
            </a:extLst>
          </p:cNvPr>
          <p:cNvSpPr/>
          <p:nvPr/>
        </p:nvSpPr>
        <p:spPr bwMode="white">
          <a:xfrm>
            <a:off x="3916026" y="2800825"/>
            <a:ext cx="2189924" cy="5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9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7DD6F-15B8-5287-2277-014906899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16832"/>
            <a:ext cx="11340000" cy="3086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38B18-A754-9C7B-7E91-1136418C965A}"/>
              </a:ext>
            </a:extLst>
          </p:cNvPr>
          <p:cNvSpPr/>
          <p:nvPr/>
        </p:nvSpPr>
        <p:spPr bwMode="white">
          <a:xfrm>
            <a:off x="9099836" y="2969705"/>
            <a:ext cx="2228107" cy="64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C5C37B-BA1F-DE42-5BF4-BFAD3728ED71}"/>
              </a:ext>
            </a:extLst>
          </p:cNvPr>
          <p:cNvSpPr/>
          <p:nvPr/>
        </p:nvSpPr>
        <p:spPr bwMode="white">
          <a:xfrm>
            <a:off x="1654094" y="3833800"/>
            <a:ext cx="2185018" cy="92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7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C497C-8565-3288-A70F-6120ED5F2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40768"/>
            <a:ext cx="11340000" cy="4562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D97B0-70D5-1824-ADE2-7CE0ECCFAD8F}"/>
              </a:ext>
            </a:extLst>
          </p:cNvPr>
          <p:cNvSpPr/>
          <p:nvPr/>
        </p:nvSpPr>
        <p:spPr bwMode="white">
          <a:xfrm>
            <a:off x="10543880" y="4293255"/>
            <a:ext cx="333249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73E38-084C-E053-3A83-F52CD8EEE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28800"/>
            <a:ext cx="11340000" cy="3856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23EC5-6FFC-1C4E-49BB-D0DCD906A4FC}"/>
              </a:ext>
            </a:extLst>
          </p:cNvPr>
          <p:cNvSpPr/>
          <p:nvPr/>
        </p:nvSpPr>
        <p:spPr bwMode="white">
          <a:xfrm>
            <a:off x="10433786" y="3871790"/>
            <a:ext cx="361813" cy="40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9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87021-D02D-0E87-FA17-87E9D664D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700808"/>
            <a:ext cx="11340000" cy="384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5612AEA5-3585-94BF-B80E-5FA4BF5C9F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02"/>
          <a:stretch/>
        </p:blipFill>
        <p:spPr>
          <a:xfrm>
            <a:off x="1462593" y="737090"/>
            <a:ext cx="9601960" cy="84731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612AEA5-3585-94BF-B80E-5FA4BF5C9F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5"/>
          <a:stretch/>
        </p:blipFill>
        <p:spPr>
          <a:xfrm>
            <a:off x="1775520" y="1628800"/>
            <a:ext cx="8976105" cy="5003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55A72-8124-9F5C-12D0-40C2A33E47E5}"/>
              </a:ext>
            </a:extLst>
          </p:cNvPr>
          <p:cNvSpPr/>
          <p:nvPr/>
        </p:nvSpPr>
        <p:spPr bwMode="white">
          <a:xfrm>
            <a:off x="9624392" y="980728"/>
            <a:ext cx="704087" cy="44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B035F-A2B8-A588-E65F-070384571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8893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7552B3-4621-0F8C-CCB7-3CE98A5F6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645024"/>
            <a:ext cx="10187872" cy="29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5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2351E-0040-08B2-FB44-8E21228D7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3563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EEBF4D-8F3E-9247-23EE-77AFE0030112}"/>
              </a:ext>
            </a:extLst>
          </p:cNvPr>
          <p:cNvSpPr/>
          <p:nvPr/>
        </p:nvSpPr>
        <p:spPr bwMode="white">
          <a:xfrm>
            <a:off x="5703661" y="3407603"/>
            <a:ext cx="485591" cy="4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B433A-E15F-DE09-5FB8-007A10BE61C3}"/>
              </a:ext>
            </a:extLst>
          </p:cNvPr>
          <p:cNvSpPr/>
          <p:nvPr/>
        </p:nvSpPr>
        <p:spPr bwMode="white">
          <a:xfrm>
            <a:off x="7960236" y="3407603"/>
            <a:ext cx="476070" cy="4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0DA0B7-57B6-8DB5-5F97-9C1B6795A287}"/>
              </a:ext>
            </a:extLst>
          </p:cNvPr>
          <p:cNvSpPr/>
          <p:nvPr/>
        </p:nvSpPr>
        <p:spPr bwMode="white">
          <a:xfrm>
            <a:off x="4523007" y="4342049"/>
            <a:ext cx="1056876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88595C-26B5-EE00-A094-1F9B679F2C90}"/>
              </a:ext>
            </a:extLst>
          </p:cNvPr>
          <p:cNvSpPr/>
          <p:nvPr/>
        </p:nvSpPr>
        <p:spPr bwMode="white">
          <a:xfrm>
            <a:off x="6998573" y="4332514"/>
            <a:ext cx="514156" cy="4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0825F-B7FE-6B8D-2112-232BC09346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 b="54366"/>
          <a:stretch/>
        </p:blipFill>
        <p:spPr>
          <a:xfrm>
            <a:off x="983432" y="1124744"/>
            <a:ext cx="1008112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7552B3-4621-0F8C-CCB7-3CE98A5F6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645024"/>
            <a:ext cx="10187872" cy="29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2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0825F-B7FE-6B8D-2112-232BC09346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68" r="11319"/>
          <a:stretch/>
        </p:blipFill>
        <p:spPr>
          <a:xfrm>
            <a:off x="983432" y="1052736"/>
            <a:ext cx="10056480" cy="29852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7552B3-4621-0F8C-CCB7-3CE98A5F6E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84"/>
          <a:stretch/>
        </p:blipFill>
        <p:spPr>
          <a:xfrm>
            <a:off x="1559496" y="3573016"/>
            <a:ext cx="8640960" cy="29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7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2B291-8DFE-2AE3-9673-683FA3063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868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10F8B-C577-99DB-27A2-BA40CEEF61EF}"/>
              </a:ext>
            </a:extLst>
          </p:cNvPr>
          <p:cNvSpPr/>
          <p:nvPr/>
        </p:nvSpPr>
        <p:spPr bwMode="white">
          <a:xfrm>
            <a:off x="5958966" y="1169505"/>
            <a:ext cx="443287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666AF70-95CC-3B80-154A-86A21E4D9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 b="80776"/>
          <a:stretch/>
        </p:blipFill>
        <p:spPr>
          <a:xfrm>
            <a:off x="1055440" y="2137725"/>
            <a:ext cx="9408408" cy="90398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FAAE92-0D50-0DBD-7753-1E8028B21E89}"/>
              </a:ext>
            </a:extLst>
          </p:cNvPr>
          <p:cNvSpPr/>
          <p:nvPr/>
        </p:nvSpPr>
        <p:spPr bwMode="white">
          <a:xfrm>
            <a:off x="6120830" y="2347571"/>
            <a:ext cx="3227758" cy="4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17552B3-4621-0F8C-CCB7-3CE98A5F6E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84"/>
          <a:stretch/>
        </p:blipFill>
        <p:spPr>
          <a:xfrm>
            <a:off x="1766972" y="3217844"/>
            <a:ext cx="8640960" cy="29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7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6AF70-95CC-3B80-154A-86A21E4D96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7" r="11319"/>
          <a:stretch/>
        </p:blipFill>
        <p:spPr>
          <a:xfrm>
            <a:off x="1152088" y="764704"/>
            <a:ext cx="10056480" cy="37936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EC9F7-9A94-19D3-4C30-AC080797A4AD}"/>
              </a:ext>
            </a:extLst>
          </p:cNvPr>
          <p:cNvSpPr/>
          <p:nvPr/>
        </p:nvSpPr>
        <p:spPr bwMode="white">
          <a:xfrm>
            <a:off x="6512642" y="764704"/>
            <a:ext cx="4695926" cy="74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51D649-13BC-D537-54F6-D38B6F99BAB7}"/>
              </a:ext>
            </a:extLst>
          </p:cNvPr>
          <p:cNvSpPr/>
          <p:nvPr/>
        </p:nvSpPr>
        <p:spPr bwMode="white">
          <a:xfrm>
            <a:off x="1913800" y="1963855"/>
            <a:ext cx="2189924" cy="4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14C5F6-819A-3397-7270-81D114F958F2}"/>
              </a:ext>
            </a:extLst>
          </p:cNvPr>
          <p:cNvSpPr/>
          <p:nvPr/>
        </p:nvSpPr>
        <p:spPr bwMode="white">
          <a:xfrm>
            <a:off x="9426193" y="2780928"/>
            <a:ext cx="1782375" cy="58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FCD198-6E3C-E4F8-F162-B1868171000A}"/>
              </a:ext>
            </a:extLst>
          </p:cNvPr>
          <p:cNvSpPr/>
          <p:nvPr/>
        </p:nvSpPr>
        <p:spPr bwMode="white">
          <a:xfrm>
            <a:off x="1951886" y="3789040"/>
            <a:ext cx="6592386" cy="57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B17552B3-4621-0F8C-CCB7-3CE98A5F6E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84"/>
          <a:stretch/>
        </p:blipFill>
        <p:spPr>
          <a:xfrm>
            <a:off x="2207568" y="4221088"/>
            <a:ext cx="7896240" cy="269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3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006B3-43F2-05D4-D741-6B3F0E031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28800"/>
            <a:ext cx="11340000" cy="378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1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1DEDE-EA74-4F46-BDC1-D1AC38A0C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837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ABAFC-4379-1EB4-6D7C-6E1DD1D015CA}"/>
              </a:ext>
            </a:extLst>
          </p:cNvPr>
          <p:cNvSpPr/>
          <p:nvPr/>
        </p:nvSpPr>
        <p:spPr bwMode="white">
          <a:xfrm>
            <a:off x="5146062" y="4549968"/>
            <a:ext cx="923576" cy="42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893750-ED46-DC59-D0DA-F9A1BF06B00A}"/>
              </a:ext>
            </a:extLst>
          </p:cNvPr>
          <p:cNvSpPr/>
          <p:nvPr/>
        </p:nvSpPr>
        <p:spPr bwMode="white">
          <a:xfrm>
            <a:off x="5688782" y="5445115"/>
            <a:ext cx="1637682" cy="48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3006B3-43F2-05D4-D741-6B3F0E0310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 b="27680"/>
          <a:stretch/>
        </p:blipFill>
        <p:spPr>
          <a:xfrm>
            <a:off x="8231600" y="3113720"/>
            <a:ext cx="38511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0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6793F-AF14-E607-E063-04C7302D0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4351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34FFF-8157-EFB6-98D3-146C6CCDD2E5}"/>
              </a:ext>
            </a:extLst>
          </p:cNvPr>
          <p:cNvSpPr/>
          <p:nvPr/>
        </p:nvSpPr>
        <p:spPr bwMode="white">
          <a:xfrm>
            <a:off x="8682089" y="1329453"/>
            <a:ext cx="2323224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2C0F4-B6D5-9387-D406-7575F212A177}"/>
              </a:ext>
            </a:extLst>
          </p:cNvPr>
          <p:cNvSpPr/>
          <p:nvPr/>
        </p:nvSpPr>
        <p:spPr bwMode="white">
          <a:xfrm>
            <a:off x="1798110" y="2033601"/>
            <a:ext cx="3084937" cy="95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134A5E-B687-9F5C-4B00-3F7C4A6C2F3E}"/>
              </a:ext>
            </a:extLst>
          </p:cNvPr>
          <p:cNvSpPr/>
          <p:nvPr/>
        </p:nvSpPr>
        <p:spPr bwMode="white">
          <a:xfrm>
            <a:off x="9415238" y="3329745"/>
            <a:ext cx="1768690" cy="61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270A12-8906-DDBB-F0DD-5AB8F80FD99B}"/>
              </a:ext>
            </a:extLst>
          </p:cNvPr>
          <p:cNvSpPr/>
          <p:nvPr/>
        </p:nvSpPr>
        <p:spPr bwMode="white">
          <a:xfrm>
            <a:off x="1826674" y="4265848"/>
            <a:ext cx="273251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C3006B3-43F2-05D4-D741-6B3F0E0310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 b="27680"/>
          <a:stretch/>
        </p:blipFill>
        <p:spPr>
          <a:xfrm>
            <a:off x="5835794" y="4015965"/>
            <a:ext cx="38511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3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E40C3-A2E1-C870-02C6-FFCC167A4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40524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196AE5E-6E88-0DC2-6716-3671DCE952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8778"/>
          <a:stretch/>
        </p:blipFill>
        <p:spPr>
          <a:xfrm>
            <a:off x="4295800" y="3933056"/>
            <a:ext cx="4176464" cy="337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C9CBB-F925-5737-016E-24A75368C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27836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96AE5E-6E88-0DC2-6716-3671DCE952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/>
          <a:stretch/>
        </p:blipFill>
        <p:spPr>
          <a:xfrm>
            <a:off x="3959444" y="2996952"/>
            <a:ext cx="5531992" cy="37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6AE5E-6E88-0DC2-6716-3671DCE95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3729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5E7B7-1342-85AA-1CDD-674B5BEE9C7F}"/>
              </a:ext>
            </a:extLst>
          </p:cNvPr>
          <p:cNvSpPr/>
          <p:nvPr/>
        </p:nvSpPr>
        <p:spPr bwMode="white">
          <a:xfrm>
            <a:off x="2445565" y="2201655"/>
            <a:ext cx="1104483" cy="4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E84F28-5BAF-83AC-FC14-BBDBB54A4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0" b="58318"/>
          <a:stretch/>
        </p:blipFill>
        <p:spPr>
          <a:xfrm>
            <a:off x="1164712" y="4425684"/>
            <a:ext cx="10331888" cy="20276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B3549-BEF0-D62F-C8D7-DA00F2E40CD7}"/>
              </a:ext>
            </a:extLst>
          </p:cNvPr>
          <p:cNvSpPr/>
          <p:nvPr/>
        </p:nvSpPr>
        <p:spPr bwMode="white">
          <a:xfrm>
            <a:off x="5807968" y="4509120"/>
            <a:ext cx="5400599" cy="73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174831-EDB2-DBD7-4C99-9401A6857465}"/>
              </a:ext>
            </a:extLst>
          </p:cNvPr>
          <p:cNvSpPr/>
          <p:nvPr/>
        </p:nvSpPr>
        <p:spPr bwMode="white">
          <a:xfrm>
            <a:off x="2031160" y="5517232"/>
            <a:ext cx="5865040" cy="68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3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986A6-8268-6F38-25CF-BB4036F49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061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30DDE-B07F-ACBD-3CE4-1E7C6799FBB7}"/>
              </a:ext>
            </a:extLst>
          </p:cNvPr>
          <p:cNvSpPr/>
          <p:nvPr/>
        </p:nvSpPr>
        <p:spPr bwMode="white">
          <a:xfrm>
            <a:off x="8844532" y="2321632"/>
            <a:ext cx="1331284" cy="60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6C30F-9721-F2A7-71D2-108F8525B5F2}"/>
              </a:ext>
            </a:extLst>
          </p:cNvPr>
          <p:cNvSpPr/>
          <p:nvPr/>
        </p:nvSpPr>
        <p:spPr bwMode="white">
          <a:xfrm>
            <a:off x="4788411" y="3394493"/>
            <a:ext cx="495113" cy="4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1B25F5-0953-0775-BFD7-2C259FAD3425}"/>
              </a:ext>
            </a:extLst>
          </p:cNvPr>
          <p:cNvSpPr/>
          <p:nvPr/>
        </p:nvSpPr>
        <p:spPr bwMode="white">
          <a:xfrm>
            <a:off x="8263726" y="3404025"/>
            <a:ext cx="1133047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2E16FB-388A-35A4-9E58-F90DDBD07883}"/>
              </a:ext>
            </a:extLst>
          </p:cNvPr>
          <p:cNvSpPr/>
          <p:nvPr/>
        </p:nvSpPr>
        <p:spPr bwMode="white">
          <a:xfrm>
            <a:off x="10367958" y="4395399"/>
            <a:ext cx="1037833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1C60CF-2F42-E9FF-CEF6-AF116810271E}"/>
              </a:ext>
            </a:extLst>
          </p:cNvPr>
          <p:cNvSpPr/>
          <p:nvPr/>
        </p:nvSpPr>
        <p:spPr bwMode="white">
          <a:xfrm>
            <a:off x="1998638" y="5057936"/>
            <a:ext cx="3640674" cy="100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84F28-5BAF-83AC-FC14-BBDBB54A4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6" r="11319"/>
          <a:stretch/>
        </p:blipFill>
        <p:spPr>
          <a:xfrm>
            <a:off x="1080080" y="980728"/>
            <a:ext cx="10056480" cy="280364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FE1C6C-7FF9-59B4-B9A4-31A7BD9B90B4}"/>
              </a:ext>
            </a:extLst>
          </p:cNvPr>
          <p:cNvSpPr/>
          <p:nvPr/>
        </p:nvSpPr>
        <p:spPr bwMode="white">
          <a:xfrm>
            <a:off x="4184058" y="2043227"/>
            <a:ext cx="6952501" cy="59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27B08D-FFE2-79F4-8374-7FB1CD465E01}"/>
              </a:ext>
            </a:extLst>
          </p:cNvPr>
          <p:cNvSpPr/>
          <p:nvPr/>
        </p:nvSpPr>
        <p:spPr bwMode="white">
          <a:xfrm>
            <a:off x="1965571" y="2924945"/>
            <a:ext cx="7154765" cy="64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196AE5E-6E88-0DC2-6716-3671DCE952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/>
          <a:stretch/>
        </p:blipFill>
        <p:spPr>
          <a:xfrm>
            <a:off x="3935760" y="3645024"/>
            <a:ext cx="5531992" cy="37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7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16572-ABCF-9108-A4B3-8E4DCA8B8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43090"/>
            <a:ext cx="11340000" cy="397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21A47-09EC-30CF-917E-B71F190D2B3C}"/>
              </a:ext>
            </a:extLst>
          </p:cNvPr>
          <p:cNvSpPr/>
          <p:nvPr/>
        </p:nvSpPr>
        <p:spPr bwMode="white">
          <a:xfrm>
            <a:off x="9917482" y="1043090"/>
            <a:ext cx="1266445" cy="64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8A3C8-0B24-82A1-76CE-F837A77F8225}"/>
              </a:ext>
            </a:extLst>
          </p:cNvPr>
          <p:cNvSpPr/>
          <p:nvPr/>
        </p:nvSpPr>
        <p:spPr bwMode="white">
          <a:xfrm>
            <a:off x="1605292" y="1951947"/>
            <a:ext cx="3457956" cy="74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EE4013-DAC5-0F9A-8554-9188BCCED75E}"/>
              </a:ext>
            </a:extLst>
          </p:cNvPr>
          <p:cNvSpPr/>
          <p:nvPr/>
        </p:nvSpPr>
        <p:spPr bwMode="white">
          <a:xfrm>
            <a:off x="9688969" y="2245568"/>
            <a:ext cx="1228261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C1806F-D3E3-3ABB-DE2F-2C7906FB3D4E}"/>
              </a:ext>
            </a:extLst>
          </p:cNvPr>
          <p:cNvSpPr/>
          <p:nvPr/>
        </p:nvSpPr>
        <p:spPr bwMode="white">
          <a:xfrm>
            <a:off x="1529120" y="3104075"/>
            <a:ext cx="4470232" cy="80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895533-1775-FE53-2B82-FDBE7CA82192}"/>
              </a:ext>
            </a:extLst>
          </p:cNvPr>
          <p:cNvSpPr/>
          <p:nvPr/>
        </p:nvSpPr>
        <p:spPr bwMode="white">
          <a:xfrm>
            <a:off x="9346198" y="3428959"/>
            <a:ext cx="1075919" cy="45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22291DF-2D1F-4371-C1D9-6659F87E5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869160"/>
            <a:ext cx="11340000" cy="197689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E5DB42-5799-21DB-E222-5F82F2607F0F}"/>
              </a:ext>
            </a:extLst>
          </p:cNvPr>
          <p:cNvSpPr/>
          <p:nvPr/>
        </p:nvSpPr>
        <p:spPr bwMode="white">
          <a:xfrm>
            <a:off x="6955224" y="5193867"/>
            <a:ext cx="2104231" cy="45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D79E28-BF1E-F91C-8AD9-3CDB58EED5E2}"/>
              </a:ext>
            </a:extLst>
          </p:cNvPr>
          <p:cNvSpPr/>
          <p:nvPr/>
        </p:nvSpPr>
        <p:spPr bwMode="white">
          <a:xfrm>
            <a:off x="3803637" y="6120239"/>
            <a:ext cx="1085440" cy="49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3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390A0-385E-8DDD-9658-7BC206486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262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BD88CA-CEE9-B4F3-3B92-A2C0E2401D97}"/>
              </a:ext>
            </a:extLst>
          </p:cNvPr>
          <p:cNvSpPr/>
          <p:nvPr/>
        </p:nvSpPr>
        <p:spPr bwMode="white">
          <a:xfrm>
            <a:off x="10487573" y="5175616"/>
            <a:ext cx="371335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9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22F3C-059D-01C5-6719-C7360888CA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279576" y="1628800"/>
            <a:ext cx="7608208" cy="385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48668-2D82-39D8-4AF0-A3A622D16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883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75A6A9-9CFE-1F6B-D8D8-B82DAF45CF52}"/>
              </a:ext>
            </a:extLst>
          </p:cNvPr>
          <p:cNvSpPr/>
          <p:nvPr/>
        </p:nvSpPr>
        <p:spPr bwMode="white">
          <a:xfrm>
            <a:off x="10324514" y="3349723"/>
            <a:ext cx="361813" cy="39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65E49A-9643-C7CC-81B2-308688ACED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42957"/>
          <a:stretch/>
        </p:blipFill>
        <p:spPr>
          <a:xfrm>
            <a:off x="1055440" y="4008623"/>
            <a:ext cx="1044116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4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5E49A-9643-C7CC-81B2-308688ACED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85" r="8561"/>
          <a:stretch/>
        </p:blipFill>
        <p:spPr>
          <a:xfrm>
            <a:off x="948688" y="1556792"/>
            <a:ext cx="10369152" cy="19343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6B0AED-5B9A-713D-8A7B-D18F0301B1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491177"/>
            <a:ext cx="11340000" cy="188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0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3EA80-AC6C-4B75-7981-D51D4DA2D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6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588CA-CCAE-42FD-DADC-A71FEBF810E7}"/>
              </a:ext>
            </a:extLst>
          </p:cNvPr>
          <p:cNvSpPr/>
          <p:nvPr/>
        </p:nvSpPr>
        <p:spPr bwMode="white">
          <a:xfrm>
            <a:off x="10401880" y="3573536"/>
            <a:ext cx="428463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2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