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5047" y="3038524"/>
            <a:ext cx="9561905" cy="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ADEB1-F7BA-2DAE-5444-2E6D610F7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80728"/>
            <a:ext cx="11340000" cy="2934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7B861-2690-E63E-F83D-F79B90A04E58}"/>
              </a:ext>
            </a:extLst>
          </p:cNvPr>
          <p:cNvSpPr/>
          <p:nvPr/>
        </p:nvSpPr>
        <p:spPr bwMode="white">
          <a:xfrm>
            <a:off x="5951984" y="2123234"/>
            <a:ext cx="5538590" cy="5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C284B1-8184-5479-3910-D2ECDEF05B1B}"/>
              </a:ext>
            </a:extLst>
          </p:cNvPr>
          <p:cNvSpPr/>
          <p:nvPr/>
        </p:nvSpPr>
        <p:spPr bwMode="white">
          <a:xfrm>
            <a:off x="1657435" y="3114665"/>
            <a:ext cx="1647204" cy="4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6D860BF-3E9A-2FE6-0978-BCA0A081B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3291319" y="3707410"/>
            <a:ext cx="6212834" cy="288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7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7CC53-B988-F6F2-2308-B4BC47549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1" y="1196752"/>
            <a:ext cx="11340000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9D700E-5E30-0689-48CA-28754F5CDF07}"/>
              </a:ext>
            </a:extLst>
          </p:cNvPr>
          <p:cNvSpPr/>
          <p:nvPr/>
        </p:nvSpPr>
        <p:spPr bwMode="white">
          <a:xfrm>
            <a:off x="4038457" y="2177616"/>
            <a:ext cx="7126276" cy="5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A69028-5A3F-574C-36F0-7A35B701EE3A}"/>
              </a:ext>
            </a:extLst>
          </p:cNvPr>
          <p:cNvSpPr/>
          <p:nvPr/>
        </p:nvSpPr>
        <p:spPr bwMode="white">
          <a:xfrm>
            <a:off x="1600976" y="3216631"/>
            <a:ext cx="542720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6D860BF-3E9A-2FE6-0978-BCA0A081B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3287688" y="3683096"/>
            <a:ext cx="6212834" cy="288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2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DE16A-77CB-2F04-A0F7-C76C55D22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64" y="980728"/>
            <a:ext cx="11340000" cy="3776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DB5B7-EC1F-E6D3-D6FC-342B7189F228}"/>
              </a:ext>
            </a:extLst>
          </p:cNvPr>
          <p:cNvSpPr/>
          <p:nvPr/>
        </p:nvSpPr>
        <p:spPr bwMode="white">
          <a:xfrm>
            <a:off x="4453342" y="2825689"/>
            <a:ext cx="6779342" cy="71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A3B215-D8FD-B0C8-E78F-D037BFB4CCA9}"/>
              </a:ext>
            </a:extLst>
          </p:cNvPr>
          <p:cNvSpPr/>
          <p:nvPr/>
        </p:nvSpPr>
        <p:spPr bwMode="white">
          <a:xfrm>
            <a:off x="1596919" y="4013273"/>
            <a:ext cx="542720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6D860BF-3E9A-2FE6-0978-BCA0A081B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3719736" y="4346740"/>
            <a:ext cx="5356000" cy="248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8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276AD-F0E2-44BD-1C7B-3BACD9706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47463"/>
            <a:ext cx="11340000" cy="3722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86524-8D81-1DC7-1177-340275DB5884}"/>
              </a:ext>
            </a:extLst>
          </p:cNvPr>
          <p:cNvSpPr/>
          <p:nvPr/>
        </p:nvSpPr>
        <p:spPr bwMode="white">
          <a:xfrm>
            <a:off x="10346563" y="947880"/>
            <a:ext cx="552241" cy="41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409FA-4A71-7FA8-CFC6-8B849AEC9F91}"/>
              </a:ext>
            </a:extLst>
          </p:cNvPr>
          <p:cNvSpPr/>
          <p:nvPr/>
        </p:nvSpPr>
        <p:spPr bwMode="white">
          <a:xfrm>
            <a:off x="1377394" y="1864075"/>
            <a:ext cx="1647204" cy="5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31DE97-2E35-5263-FB93-4201738B93D9}"/>
              </a:ext>
            </a:extLst>
          </p:cNvPr>
          <p:cNvSpPr/>
          <p:nvPr/>
        </p:nvSpPr>
        <p:spPr bwMode="white">
          <a:xfrm>
            <a:off x="5243087" y="3744183"/>
            <a:ext cx="1094962" cy="48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6D860BF-3E9A-2FE6-0978-BCA0A081B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4007768" y="4450843"/>
            <a:ext cx="5060706" cy="234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8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2AD7E-BA5D-1045-5F68-3433EE4A9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268760"/>
            <a:ext cx="11340000" cy="4863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088" y="2969704"/>
            <a:ext cx="2030130" cy="1206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150" y="2969704"/>
            <a:ext cx="2030130" cy="1206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464" y="2969704"/>
            <a:ext cx="2030130" cy="120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423" y="4960561"/>
            <a:ext cx="2030130" cy="1206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096" y="5013176"/>
            <a:ext cx="2030130" cy="1206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575" y="4899788"/>
            <a:ext cx="2193740" cy="13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BC0A8-3BB7-39A9-A19D-1A8A188E5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12776"/>
            <a:ext cx="11340000" cy="37046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F408D-5EC4-FBD3-0CC7-AFA57F7BA4F7}"/>
              </a:ext>
            </a:extLst>
          </p:cNvPr>
          <p:cNvSpPr/>
          <p:nvPr/>
        </p:nvSpPr>
        <p:spPr bwMode="white">
          <a:xfrm>
            <a:off x="2932109" y="4049824"/>
            <a:ext cx="6776915" cy="80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E4671-4784-7AAA-01D8-125E0366B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3556"/>
            <a:ext cx="11340000" cy="381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07C81-1160-E613-EBC5-EFC770ED370A}"/>
              </a:ext>
            </a:extLst>
          </p:cNvPr>
          <p:cNvSpPr/>
          <p:nvPr/>
        </p:nvSpPr>
        <p:spPr bwMode="white">
          <a:xfrm>
            <a:off x="10321546" y="2063073"/>
            <a:ext cx="1104483" cy="49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53C74-5067-DD86-F8B1-11F9D50323B3}"/>
              </a:ext>
            </a:extLst>
          </p:cNvPr>
          <p:cNvSpPr/>
          <p:nvPr/>
        </p:nvSpPr>
        <p:spPr bwMode="white">
          <a:xfrm>
            <a:off x="1247641" y="3017496"/>
            <a:ext cx="2151838" cy="4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5640D-9273-BAEF-DC69-537093B064FF}"/>
              </a:ext>
            </a:extLst>
          </p:cNvPr>
          <p:cNvSpPr/>
          <p:nvPr/>
        </p:nvSpPr>
        <p:spPr bwMode="white">
          <a:xfrm>
            <a:off x="9797868" y="3017496"/>
            <a:ext cx="1056876" cy="47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884CD-925A-1F67-9A34-FDCB20935392}"/>
              </a:ext>
            </a:extLst>
          </p:cNvPr>
          <p:cNvSpPr/>
          <p:nvPr/>
        </p:nvSpPr>
        <p:spPr bwMode="white">
          <a:xfrm>
            <a:off x="2361646" y="3952831"/>
            <a:ext cx="2180403" cy="50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32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85E8F-9815-AA53-BA8A-9683E2B3F9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96"/>
          <a:stretch/>
        </p:blipFill>
        <p:spPr>
          <a:xfrm>
            <a:off x="1775520" y="548680"/>
            <a:ext cx="9691018" cy="37985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12DED-1E66-FDBD-9578-38AEC08E64D3}"/>
              </a:ext>
            </a:extLst>
          </p:cNvPr>
          <p:cNvSpPr/>
          <p:nvPr/>
        </p:nvSpPr>
        <p:spPr bwMode="white">
          <a:xfrm>
            <a:off x="10026378" y="3746140"/>
            <a:ext cx="504056" cy="60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8C85E8F-9815-AA53-BA8A-9683E2B3F9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4" r="6516" b="10458"/>
          <a:stretch/>
        </p:blipFill>
        <p:spPr>
          <a:xfrm>
            <a:off x="2207568" y="3573016"/>
            <a:ext cx="7926208" cy="259228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8C85E8F-9815-AA53-BA8A-9683E2B3F9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42" r="12315"/>
          <a:stretch/>
        </p:blipFill>
        <p:spPr>
          <a:xfrm>
            <a:off x="1775520" y="6006776"/>
            <a:ext cx="8984098" cy="83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7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006ED-BFB7-64FE-D58B-8949E4EE5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20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F5FBF-584F-569C-3840-E9D1CF4AAACA}"/>
              </a:ext>
            </a:extLst>
          </p:cNvPr>
          <p:cNvSpPr/>
          <p:nvPr/>
        </p:nvSpPr>
        <p:spPr bwMode="white">
          <a:xfrm>
            <a:off x="10454845" y="2497694"/>
            <a:ext cx="371335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4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3F655-CC34-E717-866F-2CAC7020E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82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F6A27A-E9F2-0CAD-F944-77B0B4A8A8D2}"/>
              </a:ext>
            </a:extLst>
          </p:cNvPr>
          <p:cNvSpPr/>
          <p:nvPr/>
        </p:nvSpPr>
        <p:spPr bwMode="white">
          <a:xfrm>
            <a:off x="10526853" y="1952600"/>
            <a:ext cx="361813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5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6B42A-A2EF-9C30-0EFA-BFEA5A598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36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A4524-E785-554A-663C-36F4D8F99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9423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034533-6FDE-07F3-D0E6-BD11C33F3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15123"/>
            <a:ext cx="11340000" cy="258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2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46ABB-72EA-13A2-55C1-C6AA7CECB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35976"/>
            <a:ext cx="11051968" cy="50573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6D860BF-3E9A-2FE6-0978-BCA0A081B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10"/>
          <a:stretch/>
        </p:blipFill>
        <p:spPr>
          <a:xfrm>
            <a:off x="6600056" y="4872938"/>
            <a:ext cx="4464496" cy="198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8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